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3" r:id="rId1"/>
    <p:sldMasterId id="2147485163" r:id="rId2"/>
  </p:sldMasterIdLst>
  <p:notesMasterIdLst>
    <p:notesMasterId r:id="rId16"/>
  </p:notesMasterIdLst>
  <p:sldIdLst>
    <p:sldId id="468" r:id="rId3"/>
    <p:sldId id="428" r:id="rId4"/>
    <p:sldId id="463" r:id="rId5"/>
    <p:sldId id="442" r:id="rId6"/>
    <p:sldId id="434" r:id="rId7"/>
    <p:sldId id="433" r:id="rId8"/>
    <p:sldId id="438" r:id="rId9"/>
    <p:sldId id="444" r:id="rId10"/>
    <p:sldId id="445" r:id="rId11"/>
    <p:sldId id="464" r:id="rId12"/>
    <p:sldId id="465" r:id="rId13"/>
    <p:sldId id="466" r:id="rId14"/>
    <p:sldId id="42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CCFFFF"/>
    <a:srgbClr val="CCFFCC"/>
    <a:srgbClr val="99FF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8" d="100"/>
          <a:sy n="78" d="100"/>
        </p:scale>
        <p:origin x="160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9C81F-39C7-40B0-B5A0-9266EA3D0FEA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5EE016A-78EA-4057-BA48-0E6D910A06F4}">
      <dgm:prSet phldrT="[Текст]"/>
      <dgm:spPr/>
      <dgm:t>
        <a:bodyPr/>
        <a:lstStyle/>
        <a:p>
          <a:r>
            <a:rPr lang="kk-KZ" b="1" dirty="0">
              <a:latin typeface="Times New Roman" pitchFamily="18" charset="0"/>
              <a:cs typeface="Times New Roman" pitchFamily="18" charset="0"/>
            </a:rPr>
            <a:t>1.    Микроорганизмдер систематикасының принциптері    </a:t>
          </a:r>
          <a:endParaRPr lang="ru-RU" dirty="0"/>
        </a:p>
      </dgm:t>
    </dgm:pt>
    <dgm:pt modelId="{86C421D3-6DCD-486E-AA40-2D02F6C4C692}" type="parTrans" cxnId="{D9ADCC9D-85CE-45FA-8DDC-FFE98FB880CA}">
      <dgm:prSet/>
      <dgm:spPr/>
      <dgm:t>
        <a:bodyPr/>
        <a:lstStyle/>
        <a:p>
          <a:endParaRPr lang="ru-RU"/>
        </a:p>
      </dgm:t>
    </dgm:pt>
    <dgm:pt modelId="{0CC2B69F-28E1-4A55-A2B6-4BCA7B6FF5E7}" type="sibTrans" cxnId="{D9ADCC9D-85CE-45FA-8DDC-FFE98FB880CA}">
      <dgm:prSet/>
      <dgm:spPr/>
      <dgm:t>
        <a:bodyPr/>
        <a:lstStyle/>
        <a:p>
          <a:endParaRPr lang="ru-RU"/>
        </a:p>
      </dgm:t>
    </dgm:pt>
    <dgm:pt modelId="{909D34E2-74D4-4BDA-8DDC-D8DE9DE6C03A}">
      <dgm:prSet phldrT="[Текст]"/>
      <dgm:spPr/>
      <dgm:t>
        <a:bodyPr/>
        <a:lstStyle/>
        <a:p>
          <a:r>
            <a:rPr lang="kk-KZ" b="1">
              <a:latin typeface="Times New Roman" pitchFamily="18" charset="0"/>
              <a:cs typeface="Times New Roman" pitchFamily="18" charset="0"/>
            </a:rPr>
            <a:t>2.    Микроорганизмдердің клеткалық құрылымының типтері.</a:t>
          </a:r>
          <a:endParaRPr lang="ru-RU" dirty="0"/>
        </a:p>
      </dgm:t>
    </dgm:pt>
    <dgm:pt modelId="{C61B0F63-ADE7-45FB-B265-15E5B74DE1BC}" type="parTrans" cxnId="{8CA90390-81D5-48FA-B576-E8750D524E69}">
      <dgm:prSet/>
      <dgm:spPr/>
      <dgm:t>
        <a:bodyPr/>
        <a:lstStyle/>
        <a:p>
          <a:endParaRPr lang="ru-RU"/>
        </a:p>
      </dgm:t>
    </dgm:pt>
    <dgm:pt modelId="{77AE753F-F314-4C1D-B467-9282FD0EDF41}" type="sibTrans" cxnId="{8CA90390-81D5-48FA-B576-E8750D524E69}">
      <dgm:prSet/>
      <dgm:spPr/>
      <dgm:t>
        <a:bodyPr/>
        <a:lstStyle/>
        <a:p>
          <a:endParaRPr lang="ru-RU"/>
        </a:p>
      </dgm:t>
    </dgm:pt>
    <dgm:pt modelId="{089B1FA8-CDD5-4D22-BCC8-2E94772007B0}">
      <dgm:prSet phldrT="[Текст]"/>
      <dgm:spPr/>
      <dgm:t>
        <a:bodyPr/>
        <a:lstStyle/>
        <a:p>
          <a:r>
            <a:rPr lang="kk-KZ" b="1">
              <a:latin typeface="Times New Roman" pitchFamily="18" charset="0"/>
              <a:cs typeface="Times New Roman" pitchFamily="18" charset="0"/>
            </a:rPr>
            <a:t>3.    Прокариотты (бактериалды) клетканың құрылымы.</a:t>
          </a:r>
          <a:endParaRPr lang="ru-RU" dirty="0"/>
        </a:p>
      </dgm:t>
    </dgm:pt>
    <dgm:pt modelId="{8086C537-95D2-4BC1-AFB6-F765FFAA9968}" type="parTrans" cxnId="{BDBC6A19-429A-4172-80CC-4F354038F802}">
      <dgm:prSet/>
      <dgm:spPr/>
      <dgm:t>
        <a:bodyPr/>
        <a:lstStyle/>
        <a:p>
          <a:endParaRPr lang="ru-RU"/>
        </a:p>
      </dgm:t>
    </dgm:pt>
    <dgm:pt modelId="{6EB6FFAA-DD0C-421F-9844-8AF7808BD486}" type="sibTrans" cxnId="{BDBC6A19-429A-4172-80CC-4F354038F802}">
      <dgm:prSet/>
      <dgm:spPr/>
      <dgm:t>
        <a:bodyPr/>
        <a:lstStyle/>
        <a:p>
          <a:endParaRPr lang="ru-RU"/>
        </a:p>
      </dgm:t>
    </dgm:pt>
    <dgm:pt modelId="{F43D2C6D-9137-40EB-A2C8-797B13544F61}" type="pres">
      <dgm:prSet presAssocID="{8FD9C81F-39C7-40B0-B5A0-9266EA3D0FEA}" presName="outerComposite" presStyleCnt="0">
        <dgm:presLayoutVars>
          <dgm:chMax val="5"/>
          <dgm:dir/>
          <dgm:resizeHandles val="exact"/>
        </dgm:presLayoutVars>
      </dgm:prSet>
      <dgm:spPr/>
    </dgm:pt>
    <dgm:pt modelId="{7DBDA894-15AB-4F8B-AFB1-1AB9BD5CA971}" type="pres">
      <dgm:prSet presAssocID="{8FD9C81F-39C7-40B0-B5A0-9266EA3D0FEA}" presName="dummyMaxCanvas" presStyleCnt="0">
        <dgm:presLayoutVars/>
      </dgm:prSet>
      <dgm:spPr/>
    </dgm:pt>
    <dgm:pt modelId="{6A347CD0-087F-414B-9393-4E5F62DF637A}" type="pres">
      <dgm:prSet presAssocID="{8FD9C81F-39C7-40B0-B5A0-9266EA3D0FEA}" presName="ThreeNodes_1" presStyleLbl="node1" presStyleIdx="0" presStyleCnt="3">
        <dgm:presLayoutVars>
          <dgm:bulletEnabled val="1"/>
        </dgm:presLayoutVars>
      </dgm:prSet>
      <dgm:spPr/>
    </dgm:pt>
    <dgm:pt modelId="{2F759832-70AF-4CF4-9807-ED8EAF840DC7}" type="pres">
      <dgm:prSet presAssocID="{8FD9C81F-39C7-40B0-B5A0-9266EA3D0FEA}" presName="ThreeNodes_2" presStyleLbl="node1" presStyleIdx="1" presStyleCnt="3">
        <dgm:presLayoutVars>
          <dgm:bulletEnabled val="1"/>
        </dgm:presLayoutVars>
      </dgm:prSet>
      <dgm:spPr/>
    </dgm:pt>
    <dgm:pt modelId="{C07B175D-E0B8-4EC9-8418-B412856288FB}" type="pres">
      <dgm:prSet presAssocID="{8FD9C81F-39C7-40B0-B5A0-9266EA3D0FEA}" presName="ThreeNodes_3" presStyleLbl="node1" presStyleIdx="2" presStyleCnt="3">
        <dgm:presLayoutVars>
          <dgm:bulletEnabled val="1"/>
        </dgm:presLayoutVars>
      </dgm:prSet>
      <dgm:spPr/>
    </dgm:pt>
    <dgm:pt modelId="{BFD5FDCC-8F36-4BED-BABF-CA27AA02A271}" type="pres">
      <dgm:prSet presAssocID="{8FD9C81F-39C7-40B0-B5A0-9266EA3D0FEA}" presName="ThreeConn_1-2" presStyleLbl="fgAccFollowNode1" presStyleIdx="0" presStyleCnt="2">
        <dgm:presLayoutVars>
          <dgm:bulletEnabled val="1"/>
        </dgm:presLayoutVars>
      </dgm:prSet>
      <dgm:spPr/>
    </dgm:pt>
    <dgm:pt modelId="{6DC5997C-99D2-4D6A-ACD3-DD9491DFBE66}" type="pres">
      <dgm:prSet presAssocID="{8FD9C81F-39C7-40B0-B5A0-9266EA3D0FEA}" presName="ThreeConn_2-3" presStyleLbl="fgAccFollowNode1" presStyleIdx="1" presStyleCnt="2">
        <dgm:presLayoutVars>
          <dgm:bulletEnabled val="1"/>
        </dgm:presLayoutVars>
      </dgm:prSet>
      <dgm:spPr/>
    </dgm:pt>
    <dgm:pt modelId="{A8F69B66-7379-49B3-9965-9CA0FC4E169C}" type="pres">
      <dgm:prSet presAssocID="{8FD9C81F-39C7-40B0-B5A0-9266EA3D0FEA}" presName="ThreeNodes_1_text" presStyleLbl="node1" presStyleIdx="2" presStyleCnt="3">
        <dgm:presLayoutVars>
          <dgm:bulletEnabled val="1"/>
        </dgm:presLayoutVars>
      </dgm:prSet>
      <dgm:spPr/>
    </dgm:pt>
    <dgm:pt modelId="{7593F88A-1CBB-43A7-9819-E9FF398DDD3E}" type="pres">
      <dgm:prSet presAssocID="{8FD9C81F-39C7-40B0-B5A0-9266EA3D0FEA}" presName="ThreeNodes_2_text" presStyleLbl="node1" presStyleIdx="2" presStyleCnt="3">
        <dgm:presLayoutVars>
          <dgm:bulletEnabled val="1"/>
        </dgm:presLayoutVars>
      </dgm:prSet>
      <dgm:spPr/>
    </dgm:pt>
    <dgm:pt modelId="{5B9B736B-CFF2-46A9-8883-70B87E9729CD}" type="pres">
      <dgm:prSet presAssocID="{8FD9C81F-39C7-40B0-B5A0-9266EA3D0FE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BC6A19-429A-4172-80CC-4F354038F802}" srcId="{8FD9C81F-39C7-40B0-B5A0-9266EA3D0FEA}" destId="{089B1FA8-CDD5-4D22-BCC8-2E94772007B0}" srcOrd="2" destOrd="0" parTransId="{8086C537-95D2-4BC1-AFB6-F765FFAA9968}" sibTransId="{6EB6FFAA-DD0C-421F-9844-8AF7808BD486}"/>
    <dgm:cxn modelId="{D7F19058-2DAC-4EB7-917E-A17F0910C2CC}" type="presOf" srcId="{77AE753F-F314-4C1D-B467-9282FD0EDF41}" destId="{6DC5997C-99D2-4D6A-ACD3-DD9491DFBE66}" srcOrd="0" destOrd="0" presId="urn:microsoft.com/office/officeart/2005/8/layout/vProcess5"/>
    <dgm:cxn modelId="{DE151C84-F947-4F9B-BB6E-9D3404CAFB8D}" type="presOf" srcId="{909D34E2-74D4-4BDA-8DDC-D8DE9DE6C03A}" destId="{2F759832-70AF-4CF4-9807-ED8EAF840DC7}" srcOrd="0" destOrd="0" presId="urn:microsoft.com/office/officeart/2005/8/layout/vProcess5"/>
    <dgm:cxn modelId="{23F8DA8E-6E32-4D38-A635-5ADB70F87108}" type="presOf" srcId="{0CC2B69F-28E1-4A55-A2B6-4BCA7B6FF5E7}" destId="{BFD5FDCC-8F36-4BED-BABF-CA27AA02A271}" srcOrd="0" destOrd="0" presId="urn:microsoft.com/office/officeart/2005/8/layout/vProcess5"/>
    <dgm:cxn modelId="{8CA90390-81D5-48FA-B576-E8750D524E69}" srcId="{8FD9C81F-39C7-40B0-B5A0-9266EA3D0FEA}" destId="{909D34E2-74D4-4BDA-8DDC-D8DE9DE6C03A}" srcOrd="1" destOrd="0" parTransId="{C61B0F63-ADE7-45FB-B265-15E5B74DE1BC}" sibTransId="{77AE753F-F314-4C1D-B467-9282FD0EDF41}"/>
    <dgm:cxn modelId="{D9ADCC9D-85CE-45FA-8DDC-FFE98FB880CA}" srcId="{8FD9C81F-39C7-40B0-B5A0-9266EA3D0FEA}" destId="{C5EE016A-78EA-4057-BA48-0E6D910A06F4}" srcOrd="0" destOrd="0" parTransId="{86C421D3-6DCD-486E-AA40-2D02F6C4C692}" sibTransId="{0CC2B69F-28E1-4A55-A2B6-4BCA7B6FF5E7}"/>
    <dgm:cxn modelId="{EFBF419E-7CC3-411F-8788-2A976159A441}" type="presOf" srcId="{089B1FA8-CDD5-4D22-BCC8-2E94772007B0}" destId="{C07B175D-E0B8-4EC9-8418-B412856288FB}" srcOrd="0" destOrd="0" presId="urn:microsoft.com/office/officeart/2005/8/layout/vProcess5"/>
    <dgm:cxn modelId="{1804C8A4-F4F3-40A7-9DDF-A25989DBF2E1}" type="presOf" srcId="{C5EE016A-78EA-4057-BA48-0E6D910A06F4}" destId="{A8F69B66-7379-49B3-9965-9CA0FC4E169C}" srcOrd="1" destOrd="0" presId="urn:microsoft.com/office/officeart/2005/8/layout/vProcess5"/>
    <dgm:cxn modelId="{D85972A8-3E7F-4323-8051-716AF95A3F4B}" type="presOf" srcId="{8FD9C81F-39C7-40B0-B5A0-9266EA3D0FEA}" destId="{F43D2C6D-9137-40EB-A2C8-797B13544F61}" srcOrd="0" destOrd="0" presId="urn:microsoft.com/office/officeart/2005/8/layout/vProcess5"/>
    <dgm:cxn modelId="{4F1A0CBF-6D7D-40B5-976A-4A70E56EC555}" type="presOf" srcId="{089B1FA8-CDD5-4D22-BCC8-2E94772007B0}" destId="{5B9B736B-CFF2-46A9-8883-70B87E9729CD}" srcOrd="1" destOrd="0" presId="urn:microsoft.com/office/officeart/2005/8/layout/vProcess5"/>
    <dgm:cxn modelId="{6B8CA8D0-97C0-4DC8-AFF9-F213DF5B3C6E}" type="presOf" srcId="{C5EE016A-78EA-4057-BA48-0E6D910A06F4}" destId="{6A347CD0-087F-414B-9393-4E5F62DF637A}" srcOrd="0" destOrd="0" presId="urn:microsoft.com/office/officeart/2005/8/layout/vProcess5"/>
    <dgm:cxn modelId="{5EC5ADFD-97C6-4EC1-9E29-88F2E11191F3}" type="presOf" srcId="{909D34E2-74D4-4BDA-8DDC-D8DE9DE6C03A}" destId="{7593F88A-1CBB-43A7-9819-E9FF398DDD3E}" srcOrd="1" destOrd="0" presId="urn:microsoft.com/office/officeart/2005/8/layout/vProcess5"/>
    <dgm:cxn modelId="{51245900-FC9B-485C-AB8C-EBDF0B03A4A2}" type="presParOf" srcId="{F43D2C6D-9137-40EB-A2C8-797B13544F61}" destId="{7DBDA894-15AB-4F8B-AFB1-1AB9BD5CA971}" srcOrd="0" destOrd="0" presId="urn:microsoft.com/office/officeart/2005/8/layout/vProcess5"/>
    <dgm:cxn modelId="{32090500-0B83-46ED-A30F-A107CAAA4619}" type="presParOf" srcId="{F43D2C6D-9137-40EB-A2C8-797B13544F61}" destId="{6A347CD0-087F-414B-9393-4E5F62DF637A}" srcOrd="1" destOrd="0" presId="urn:microsoft.com/office/officeart/2005/8/layout/vProcess5"/>
    <dgm:cxn modelId="{2E470B54-D073-4432-AF95-EC7E0D71861D}" type="presParOf" srcId="{F43D2C6D-9137-40EB-A2C8-797B13544F61}" destId="{2F759832-70AF-4CF4-9807-ED8EAF840DC7}" srcOrd="2" destOrd="0" presId="urn:microsoft.com/office/officeart/2005/8/layout/vProcess5"/>
    <dgm:cxn modelId="{2851345A-426C-46E4-972D-4B7DFF95106D}" type="presParOf" srcId="{F43D2C6D-9137-40EB-A2C8-797B13544F61}" destId="{C07B175D-E0B8-4EC9-8418-B412856288FB}" srcOrd="3" destOrd="0" presId="urn:microsoft.com/office/officeart/2005/8/layout/vProcess5"/>
    <dgm:cxn modelId="{1454EDA5-ECE1-4DAB-9BCD-51249F3E794F}" type="presParOf" srcId="{F43D2C6D-9137-40EB-A2C8-797B13544F61}" destId="{BFD5FDCC-8F36-4BED-BABF-CA27AA02A271}" srcOrd="4" destOrd="0" presId="urn:microsoft.com/office/officeart/2005/8/layout/vProcess5"/>
    <dgm:cxn modelId="{B83ACEF8-9E74-4D33-8534-92BEAE995428}" type="presParOf" srcId="{F43D2C6D-9137-40EB-A2C8-797B13544F61}" destId="{6DC5997C-99D2-4D6A-ACD3-DD9491DFBE66}" srcOrd="5" destOrd="0" presId="urn:microsoft.com/office/officeart/2005/8/layout/vProcess5"/>
    <dgm:cxn modelId="{40FC068E-A2BD-450B-B475-D8AFDC3A7941}" type="presParOf" srcId="{F43D2C6D-9137-40EB-A2C8-797B13544F61}" destId="{A8F69B66-7379-49B3-9965-9CA0FC4E169C}" srcOrd="6" destOrd="0" presId="urn:microsoft.com/office/officeart/2005/8/layout/vProcess5"/>
    <dgm:cxn modelId="{AABC551A-7179-4071-A6B1-E60FAE31C20F}" type="presParOf" srcId="{F43D2C6D-9137-40EB-A2C8-797B13544F61}" destId="{7593F88A-1CBB-43A7-9819-E9FF398DDD3E}" srcOrd="7" destOrd="0" presId="urn:microsoft.com/office/officeart/2005/8/layout/vProcess5"/>
    <dgm:cxn modelId="{7DEFBF75-712A-4284-85F2-134201384084}" type="presParOf" srcId="{F43D2C6D-9137-40EB-A2C8-797B13544F61}" destId="{5B9B736B-CFF2-46A9-8883-70B87E9729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9366A-AEB1-4553-855E-4A96501BC7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5362B24-1C2C-490A-A33F-2E0BE7315072}">
      <dgm:prSet phldrT="[Текст]" custT="1"/>
      <dgm:spPr/>
      <dgm:t>
        <a:bodyPr/>
        <a:lstStyle/>
        <a:p>
          <a:r>
            <a:rPr lang="kk-K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1886ж неміс ғалымы Геккель микроорганизмдерді үшінші патшалық (қарапайымдар) ретінде қарастыруды ұсынды. Қазіргі кезде микроорганизмдер үш патшалыққа бөлінеді</a:t>
          </a:r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200" dirty="0"/>
        </a:p>
      </dgm:t>
    </dgm:pt>
    <dgm:pt modelId="{1FAE2C13-AF79-49A2-ABAB-DCCA95ED06D4}" type="parTrans" cxnId="{84B6AB52-39D4-4562-983A-1CFECD20D410}">
      <dgm:prSet/>
      <dgm:spPr/>
      <dgm:t>
        <a:bodyPr/>
        <a:lstStyle/>
        <a:p>
          <a:endParaRPr lang="ru-RU"/>
        </a:p>
      </dgm:t>
    </dgm:pt>
    <dgm:pt modelId="{D1B23E5A-DEE9-41E6-AE31-0F02711F2172}" type="sibTrans" cxnId="{84B6AB52-39D4-4562-983A-1CFECD20D410}">
      <dgm:prSet/>
      <dgm:spPr/>
      <dgm:t>
        <a:bodyPr/>
        <a:lstStyle/>
        <a:p>
          <a:endParaRPr lang="ru-RU"/>
        </a:p>
      </dgm:t>
    </dgm:pt>
    <dgm:pt modelId="{702F987B-E352-4B70-BEB7-B42A05CFDE36}">
      <dgm:prSet phldrT="[Текст]" custT="1"/>
      <dgm:spPr/>
      <dgm:t>
        <a:bodyPr/>
        <a:lstStyle/>
        <a:p>
          <a:r>
            <a:rPr lang="kk-KZ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Procariotae - нағыз бактериялар,  рикетсиялар,  хламидиялар,  	микоплазмалар,  спирохеттер,  актиномицеттер жатады.Eucariotae - қарапайымдар мен саңырауқұлақтар жатады. </a:t>
          </a:r>
          <a:r>
            <a:rPr lang="en-US" sz="11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Vira</a:t>
          </a:r>
          <a:r>
            <a: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оларға вирустар жатады.</a:t>
          </a:r>
          <a:r>
            <a: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100" dirty="0"/>
        </a:p>
      </dgm:t>
    </dgm:pt>
    <dgm:pt modelId="{28FB7F0A-FCA0-48A8-973C-CEC241658F28}" type="parTrans" cxnId="{8F84682F-99D9-4063-9C00-289BCCC85008}">
      <dgm:prSet/>
      <dgm:spPr/>
      <dgm:t>
        <a:bodyPr/>
        <a:lstStyle/>
        <a:p>
          <a:endParaRPr lang="ru-RU"/>
        </a:p>
      </dgm:t>
    </dgm:pt>
    <dgm:pt modelId="{190D9D94-E74C-4C37-8223-DD594239C3B2}" type="sibTrans" cxnId="{8F84682F-99D9-4063-9C00-289BCCC85008}">
      <dgm:prSet/>
      <dgm:spPr/>
      <dgm:t>
        <a:bodyPr/>
        <a:lstStyle/>
        <a:p>
          <a:endParaRPr lang="ru-RU"/>
        </a:p>
      </dgm:t>
    </dgm:pt>
    <dgm:pt modelId="{9B598182-D1B6-489E-9154-65F0C165E83D}">
      <dgm:prSet phldrT="[Текст]" custT="1"/>
      <dgm:spPr/>
      <dgm:t>
        <a:bodyPr/>
        <a:lstStyle/>
        <a:p>
          <a:r>
            <a: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Микроорганизмдермен жүмыс істеуді оңтайландыру үшін,  оларды </a:t>
          </a:r>
          <a:r>
            <a:rPr lang="kk-KZ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классификациялау</a:t>
          </a:r>
          <a:r>
            <a: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қажеттілігі туындады. </a:t>
          </a:r>
          <a:r>
            <a:rPr lang="kk-KZ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Классификация деген белгілі бір биологиялық объектіні,  өзіне тән қасиеттеріне байланысты,  белгілі бір топқа (таксон) жатқызу. </a:t>
          </a:r>
          <a:r>
            <a: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Өздеріне тән қасиеттеріне байланысты жекелеген </a:t>
          </a:r>
          <a:r>
            <a:rPr lang="kk-KZ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топтар (таксондар</a:t>
          </a:r>
          <a:r>
            <a: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бойынша тірі организмдердің қоршаған ортада таралуын зерттейтін және оларға атау беретін ғылым </a:t>
          </a:r>
          <a:r>
            <a:rPr lang="kk-KZ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систематика</a:t>
          </a:r>
          <a:r>
            <a: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деп аталады. Биологияның ерте даму кезеңдерінің өзінде-ақ ғалымдар екі патшалықты бөліп көрсеткен: өсімдіктер және жануарлар. </a:t>
          </a:r>
          <a:endParaRPr lang="ru-RU" sz="1000" dirty="0"/>
        </a:p>
      </dgm:t>
    </dgm:pt>
    <dgm:pt modelId="{0F93B911-F9D5-43AC-8C60-6CBB12DFDBBC}" type="parTrans" cxnId="{9E067720-AC79-4D74-A7C8-52150C3EFB64}">
      <dgm:prSet/>
      <dgm:spPr/>
      <dgm:t>
        <a:bodyPr/>
        <a:lstStyle/>
        <a:p>
          <a:endParaRPr lang="ru-RU"/>
        </a:p>
      </dgm:t>
    </dgm:pt>
    <dgm:pt modelId="{5E2C25E5-63D5-49C0-8160-4A82EA84458B}" type="sibTrans" cxnId="{9E067720-AC79-4D74-A7C8-52150C3EFB64}">
      <dgm:prSet/>
      <dgm:spPr/>
      <dgm:t>
        <a:bodyPr/>
        <a:lstStyle/>
        <a:p>
          <a:endParaRPr lang="ru-RU"/>
        </a:p>
      </dgm:t>
    </dgm:pt>
    <dgm:pt modelId="{C409C604-AE3F-4D64-AD16-14C4C484EF7E}" type="pres">
      <dgm:prSet presAssocID="{2409366A-AEB1-4553-855E-4A96501BC7D4}" presName="compositeShape" presStyleCnt="0">
        <dgm:presLayoutVars>
          <dgm:chMax val="7"/>
          <dgm:dir/>
          <dgm:resizeHandles val="exact"/>
        </dgm:presLayoutVars>
      </dgm:prSet>
      <dgm:spPr/>
    </dgm:pt>
    <dgm:pt modelId="{FCCD8474-044B-4953-A55B-5230666D4E4C}" type="pres">
      <dgm:prSet presAssocID="{2409366A-AEB1-4553-855E-4A96501BC7D4}" presName="wedge1" presStyleLbl="node1" presStyleIdx="0" presStyleCnt="3" custScaleX="143548"/>
      <dgm:spPr/>
    </dgm:pt>
    <dgm:pt modelId="{2D0DF016-55C7-4D67-B2C1-F17F805B57E9}" type="pres">
      <dgm:prSet presAssocID="{2409366A-AEB1-4553-855E-4A96501BC7D4}" presName="dummy1a" presStyleCnt="0"/>
      <dgm:spPr/>
    </dgm:pt>
    <dgm:pt modelId="{357825D7-71DF-4D5E-91EA-2C6D1431AC07}" type="pres">
      <dgm:prSet presAssocID="{2409366A-AEB1-4553-855E-4A96501BC7D4}" presName="dummy1b" presStyleCnt="0"/>
      <dgm:spPr/>
    </dgm:pt>
    <dgm:pt modelId="{2DCF0BD1-282B-4CDA-B262-4D4F05E41B06}" type="pres">
      <dgm:prSet presAssocID="{2409366A-AEB1-4553-855E-4A96501BC7D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952C64-1700-43B8-AC95-38DF27FAF5A0}" type="pres">
      <dgm:prSet presAssocID="{2409366A-AEB1-4553-855E-4A96501BC7D4}" presName="wedge2" presStyleLbl="node1" presStyleIdx="1" presStyleCnt="3" custScaleX="119964" custScaleY="109524"/>
      <dgm:spPr/>
    </dgm:pt>
    <dgm:pt modelId="{97C1FF60-9A8E-48CE-881F-1F4273E51F8A}" type="pres">
      <dgm:prSet presAssocID="{2409366A-AEB1-4553-855E-4A96501BC7D4}" presName="dummy2a" presStyleCnt="0"/>
      <dgm:spPr/>
    </dgm:pt>
    <dgm:pt modelId="{590990BA-D27D-4AC1-90F6-315B45A65EDC}" type="pres">
      <dgm:prSet presAssocID="{2409366A-AEB1-4553-855E-4A96501BC7D4}" presName="dummy2b" presStyleCnt="0"/>
      <dgm:spPr/>
    </dgm:pt>
    <dgm:pt modelId="{217B7DEB-5334-42A1-BFDC-CEE4982B0DD9}" type="pres">
      <dgm:prSet presAssocID="{2409366A-AEB1-4553-855E-4A96501BC7D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A752374-2B82-4A62-B424-A3F3A85AA7D2}" type="pres">
      <dgm:prSet presAssocID="{2409366A-AEB1-4553-855E-4A96501BC7D4}" presName="wedge3" presStyleLbl="node1" presStyleIdx="2" presStyleCnt="3" custScaleX="147667"/>
      <dgm:spPr/>
    </dgm:pt>
    <dgm:pt modelId="{8D66BF0A-2B5F-473E-9A9A-F954ABE0182C}" type="pres">
      <dgm:prSet presAssocID="{2409366A-AEB1-4553-855E-4A96501BC7D4}" presName="dummy3a" presStyleCnt="0"/>
      <dgm:spPr/>
    </dgm:pt>
    <dgm:pt modelId="{99285C3D-BF89-4CE7-8814-FD8EDB474E4C}" type="pres">
      <dgm:prSet presAssocID="{2409366A-AEB1-4553-855E-4A96501BC7D4}" presName="dummy3b" presStyleCnt="0"/>
      <dgm:spPr/>
    </dgm:pt>
    <dgm:pt modelId="{AD3D4373-2C85-4C64-8220-B8F41B2CD451}" type="pres">
      <dgm:prSet presAssocID="{2409366A-AEB1-4553-855E-4A96501BC7D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26114C2-CE4A-4CC2-A2D4-ADB618D38009}" type="pres">
      <dgm:prSet presAssocID="{D1B23E5A-DEE9-41E6-AE31-0F02711F2172}" presName="arrowWedge1" presStyleLbl="fgSibTrans2D1" presStyleIdx="0" presStyleCnt="3" custScaleX="148380"/>
      <dgm:spPr/>
    </dgm:pt>
    <dgm:pt modelId="{479AA95E-A1E4-45AD-9201-E44D2B76009A}" type="pres">
      <dgm:prSet presAssocID="{190D9D94-E74C-4C37-8223-DD594239C3B2}" presName="arrowWedge2" presStyleLbl="fgSibTrans2D1" presStyleIdx="1" presStyleCnt="3" custScaleX="135848" custScaleY="111304"/>
      <dgm:spPr/>
    </dgm:pt>
    <dgm:pt modelId="{C90619CF-8D15-4DC0-951F-693A41CAACBB}" type="pres">
      <dgm:prSet presAssocID="{5E2C25E5-63D5-49C0-8160-4A82EA84458B}" presName="arrowWedge3" presStyleLbl="fgSibTrans2D1" presStyleIdx="2" presStyleCnt="3" custScaleX="150621"/>
      <dgm:spPr/>
    </dgm:pt>
  </dgm:ptLst>
  <dgm:cxnLst>
    <dgm:cxn modelId="{AAAAFC19-CBD3-4CC5-8A57-82EB295A0F22}" type="presOf" srcId="{9B598182-D1B6-489E-9154-65F0C165E83D}" destId="{FA752374-2B82-4A62-B424-A3F3A85AA7D2}" srcOrd="0" destOrd="0" presId="urn:microsoft.com/office/officeart/2005/8/layout/cycle8"/>
    <dgm:cxn modelId="{9E067720-AC79-4D74-A7C8-52150C3EFB64}" srcId="{2409366A-AEB1-4553-855E-4A96501BC7D4}" destId="{9B598182-D1B6-489E-9154-65F0C165E83D}" srcOrd="2" destOrd="0" parTransId="{0F93B911-F9D5-43AC-8C60-6CBB12DFDBBC}" sibTransId="{5E2C25E5-63D5-49C0-8160-4A82EA84458B}"/>
    <dgm:cxn modelId="{55A56322-A7FA-48B1-AB09-83B70BF2D926}" type="presOf" srcId="{D5362B24-1C2C-490A-A33F-2E0BE7315072}" destId="{2DCF0BD1-282B-4CDA-B262-4D4F05E41B06}" srcOrd="1" destOrd="0" presId="urn:microsoft.com/office/officeart/2005/8/layout/cycle8"/>
    <dgm:cxn modelId="{8F84682F-99D9-4063-9C00-289BCCC85008}" srcId="{2409366A-AEB1-4553-855E-4A96501BC7D4}" destId="{702F987B-E352-4B70-BEB7-B42A05CFDE36}" srcOrd="1" destOrd="0" parTransId="{28FB7F0A-FCA0-48A8-973C-CEC241658F28}" sibTransId="{190D9D94-E74C-4C37-8223-DD594239C3B2}"/>
    <dgm:cxn modelId="{B6306966-ED5F-47EB-8B2B-FF0BE976F9F7}" type="presOf" srcId="{D5362B24-1C2C-490A-A33F-2E0BE7315072}" destId="{FCCD8474-044B-4953-A55B-5230666D4E4C}" srcOrd="0" destOrd="0" presId="urn:microsoft.com/office/officeart/2005/8/layout/cycle8"/>
    <dgm:cxn modelId="{84B6AB52-39D4-4562-983A-1CFECD20D410}" srcId="{2409366A-AEB1-4553-855E-4A96501BC7D4}" destId="{D5362B24-1C2C-490A-A33F-2E0BE7315072}" srcOrd="0" destOrd="0" parTransId="{1FAE2C13-AF79-49A2-ABAB-DCCA95ED06D4}" sibTransId="{D1B23E5A-DEE9-41E6-AE31-0F02711F2172}"/>
    <dgm:cxn modelId="{FA87387C-DD38-4C71-B0F7-BC73C52CD847}" type="presOf" srcId="{702F987B-E352-4B70-BEB7-B42A05CFDE36}" destId="{217B7DEB-5334-42A1-BFDC-CEE4982B0DD9}" srcOrd="1" destOrd="0" presId="urn:microsoft.com/office/officeart/2005/8/layout/cycle8"/>
    <dgm:cxn modelId="{831AC983-0E69-4354-82D5-452A40E44081}" type="presOf" srcId="{2409366A-AEB1-4553-855E-4A96501BC7D4}" destId="{C409C604-AE3F-4D64-AD16-14C4C484EF7E}" srcOrd="0" destOrd="0" presId="urn:microsoft.com/office/officeart/2005/8/layout/cycle8"/>
    <dgm:cxn modelId="{1DFB3FB1-CFEF-48F2-A097-23A5669F7B78}" type="presOf" srcId="{9B598182-D1B6-489E-9154-65F0C165E83D}" destId="{AD3D4373-2C85-4C64-8220-B8F41B2CD451}" srcOrd="1" destOrd="0" presId="urn:microsoft.com/office/officeart/2005/8/layout/cycle8"/>
    <dgm:cxn modelId="{51C214E8-BE7E-4246-A9BC-E63E7829FCF5}" type="presOf" srcId="{702F987B-E352-4B70-BEB7-B42A05CFDE36}" destId="{E5952C64-1700-43B8-AC95-38DF27FAF5A0}" srcOrd="0" destOrd="0" presId="urn:microsoft.com/office/officeart/2005/8/layout/cycle8"/>
    <dgm:cxn modelId="{1FAF845F-3DB4-42D7-888B-1456BDDA0389}" type="presParOf" srcId="{C409C604-AE3F-4D64-AD16-14C4C484EF7E}" destId="{FCCD8474-044B-4953-A55B-5230666D4E4C}" srcOrd="0" destOrd="0" presId="urn:microsoft.com/office/officeart/2005/8/layout/cycle8"/>
    <dgm:cxn modelId="{E0742AE3-0865-4A25-A455-08259C6E3199}" type="presParOf" srcId="{C409C604-AE3F-4D64-AD16-14C4C484EF7E}" destId="{2D0DF016-55C7-4D67-B2C1-F17F805B57E9}" srcOrd="1" destOrd="0" presId="urn:microsoft.com/office/officeart/2005/8/layout/cycle8"/>
    <dgm:cxn modelId="{DC5E5B72-BA4B-48FF-8137-E3B4950D6D91}" type="presParOf" srcId="{C409C604-AE3F-4D64-AD16-14C4C484EF7E}" destId="{357825D7-71DF-4D5E-91EA-2C6D1431AC07}" srcOrd="2" destOrd="0" presId="urn:microsoft.com/office/officeart/2005/8/layout/cycle8"/>
    <dgm:cxn modelId="{911BE1E2-D065-4FCD-AB8A-D3424E2BC67E}" type="presParOf" srcId="{C409C604-AE3F-4D64-AD16-14C4C484EF7E}" destId="{2DCF0BD1-282B-4CDA-B262-4D4F05E41B06}" srcOrd="3" destOrd="0" presId="urn:microsoft.com/office/officeart/2005/8/layout/cycle8"/>
    <dgm:cxn modelId="{6C8058AD-82AE-4D78-9A0B-BA2BA921736C}" type="presParOf" srcId="{C409C604-AE3F-4D64-AD16-14C4C484EF7E}" destId="{E5952C64-1700-43B8-AC95-38DF27FAF5A0}" srcOrd="4" destOrd="0" presId="urn:microsoft.com/office/officeart/2005/8/layout/cycle8"/>
    <dgm:cxn modelId="{BFFEC2AA-3A44-4AAC-BDC7-09762B7FA617}" type="presParOf" srcId="{C409C604-AE3F-4D64-AD16-14C4C484EF7E}" destId="{97C1FF60-9A8E-48CE-881F-1F4273E51F8A}" srcOrd="5" destOrd="0" presId="urn:microsoft.com/office/officeart/2005/8/layout/cycle8"/>
    <dgm:cxn modelId="{C70D441F-8919-45EB-BF4E-46811EE01638}" type="presParOf" srcId="{C409C604-AE3F-4D64-AD16-14C4C484EF7E}" destId="{590990BA-D27D-4AC1-90F6-315B45A65EDC}" srcOrd="6" destOrd="0" presId="urn:microsoft.com/office/officeart/2005/8/layout/cycle8"/>
    <dgm:cxn modelId="{12F6E5EA-DC37-4345-9082-9485EE34635E}" type="presParOf" srcId="{C409C604-AE3F-4D64-AD16-14C4C484EF7E}" destId="{217B7DEB-5334-42A1-BFDC-CEE4982B0DD9}" srcOrd="7" destOrd="0" presId="urn:microsoft.com/office/officeart/2005/8/layout/cycle8"/>
    <dgm:cxn modelId="{41AE3494-F860-45ED-870B-E6A030BB4E1D}" type="presParOf" srcId="{C409C604-AE3F-4D64-AD16-14C4C484EF7E}" destId="{FA752374-2B82-4A62-B424-A3F3A85AA7D2}" srcOrd="8" destOrd="0" presId="urn:microsoft.com/office/officeart/2005/8/layout/cycle8"/>
    <dgm:cxn modelId="{6337992A-71F7-4FE7-920D-219D43E906C4}" type="presParOf" srcId="{C409C604-AE3F-4D64-AD16-14C4C484EF7E}" destId="{8D66BF0A-2B5F-473E-9A9A-F954ABE0182C}" srcOrd="9" destOrd="0" presId="urn:microsoft.com/office/officeart/2005/8/layout/cycle8"/>
    <dgm:cxn modelId="{0DB6124D-3256-4667-8741-9635E0503682}" type="presParOf" srcId="{C409C604-AE3F-4D64-AD16-14C4C484EF7E}" destId="{99285C3D-BF89-4CE7-8814-FD8EDB474E4C}" srcOrd="10" destOrd="0" presId="urn:microsoft.com/office/officeart/2005/8/layout/cycle8"/>
    <dgm:cxn modelId="{5E0F2ABB-1275-48F3-B565-52AF4CA075F0}" type="presParOf" srcId="{C409C604-AE3F-4D64-AD16-14C4C484EF7E}" destId="{AD3D4373-2C85-4C64-8220-B8F41B2CD451}" srcOrd="11" destOrd="0" presId="urn:microsoft.com/office/officeart/2005/8/layout/cycle8"/>
    <dgm:cxn modelId="{91E5EBCC-4113-4191-B900-1AD20AC14229}" type="presParOf" srcId="{C409C604-AE3F-4D64-AD16-14C4C484EF7E}" destId="{C26114C2-CE4A-4CC2-A2D4-ADB618D38009}" srcOrd="12" destOrd="0" presId="urn:microsoft.com/office/officeart/2005/8/layout/cycle8"/>
    <dgm:cxn modelId="{ABE5CA80-6573-4421-AE81-A23A3D1151D9}" type="presParOf" srcId="{C409C604-AE3F-4D64-AD16-14C4C484EF7E}" destId="{479AA95E-A1E4-45AD-9201-E44D2B76009A}" srcOrd="13" destOrd="0" presId="urn:microsoft.com/office/officeart/2005/8/layout/cycle8"/>
    <dgm:cxn modelId="{5E21C188-EEBC-46BA-A96C-F7869FBF17DE}" type="presParOf" srcId="{C409C604-AE3F-4D64-AD16-14C4C484EF7E}" destId="{C90619CF-8D15-4DC0-951F-693A41CAAC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3CCC9-7699-477E-ABF4-1E6222375BF8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CC60C31-8A93-4367-8610-94D72F2B60FA}">
      <dgm:prSet phldrT="[Текст]" custT="1"/>
      <dgm:spPr/>
      <dgm:t>
        <a:bodyPr/>
        <a:lstStyle/>
        <a:p>
          <a:pPr algn="ctr"/>
          <a:r>
            <a:rPr lang="kk-K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Морфологиялық</a:t>
          </a:r>
          <a:r>
            <a:rPr lang="kk-KZ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(клетканың пішіні,  көлемі,  сыртқы түрі,  өзара орналасуы) клеткалық құрылымы,  спора түзу қабілеті,  көбею түрі;</a:t>
          </a:r>
          <a:r>
            <a:rPr lang="kk-K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Морфологиялық</a:t>
          </a:r>
          <a:r>
            <a:rPr lang="kk-KZ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(клетканың пішіні,  көлемі,  сыртқы түрі,  өзара орналасуы) клеткалық құрылымы,  спора түзу қабілеті,  көбею түрі;</a:t>
          </a:r>
          <a:endParaRPr lang="ru-RU" sz="1600" b="1" dirty="0"/>
        </a:p>
      </dgm:t>
    </dgm:pt>
    <dgm:pt modelId="{0A625F3A-4D96-460C-957C-B8C272EF23E5}" type="parTrans" cxnId="{59A0ED3C-FC2D-40E7-98B2-04142CDD3924}">
      <dgm:prSet/>
      <dgm:spPr/>
      <dgm:t>
        <a:bodyPr/>
        <a:lstStyle/>
        <a:p>
          <a:endParaRPr lang="ru-RU"/>
        </a:p>
      </dgm:t>
    </dgm:pt>
    <dgm:pt modelId="{6E916481-C525-4EF3-AD6E-8109C93BB05F}" type="sibTrans" cxnId="{59A0ED3C-FC2D-40E7-98B2-04142CDD3924}">
      <dgm:prSet/>
      <dgm:spPr/>
      <dgm:t>
        <a:bodyPr/>
        <a:lstStyle/>
        <a:p>
          <a:endParaRPr lang="ru-RU"/>
        </a:p>
      </dgm:t>
    </dgm:pt>
    <dgm:pt modelId="{6C6EC9C3-858E-4257-ADFE-866587890FAE}">
      <dgm:prSet phldrT="[Текст]" custT="1"/>
      <dgm:spPr/>
      <dgm:t>
        <a:bodyPr/>
        <a:lstStyle/>
        <a:p>
          <a:pPr algn="ctr"/>
          <a:r>
            <a:rPr lang="kk-K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kk-KZ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(қоректену типі,  энергия алу түрі,  оттегінің әсері,  патогендігі,  температураның әсері және т.б);</a:t>
          </a:r>
          <a:endParaRPr lang="ru-RU" sz="1600" b="1" dirty="0"/>
        </a:p>
      </dgm:t>
    </dgm:pt>
    <dgm:pt modelId="{E3A2C853-2573-4E77-BBB2-101193825D57}" type="parTrans" cxnId="{18569724-4BC4-4DF4-85B2-15CB1FB16BAA}">
      <dgm:prSet/>
      <dgm:spPr/>
      <dgm:t>
        <a:bodyPr/>
        <a:lstStyle/>
        <a:p>
          <a:endParaRPr lang="ru-RU"/>
        </a:p>
      </dgm:t>
    </dgm:pt>
    <dgm:pt modelId="{5D6C80D3-9C39-4012-9AAE-48FDD0B302AE}" type="sibTrans" cxnId="{18569724-4BC4-4DF4-85B2-15CB1FB16BAA}">
      <dgm:prSet/>
      <dgm:spPr/>
      <dgm:t>
        <a:bodyPr/>
        <a:lstStyle/>
        <a:p>
          <a:endParaRPr lang="ru-RU"/>
        </a:p>
      </dgm:t>
    </dgm:pt>
    <dgm:pt modelId="{3228E9CB-BBAC-441C-A559-0AB310AB1C4F}">
      <dgm:prSet phldrT="[Текст]" custT="1"/>
      <dgm:spPr/>
      <dgm:t>
        <a:bodyPr/>
        <a:lstStyle/>
        <a:p>
          <a:pPr algn="ctr"/>
          <a:r>
            <a:rPr lang="kk-K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Культуралдық 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(қоректік ортада өсу сипаты,  түзетін коллонияларының пішіні мен көлемі,  түсі,  мөлдірлігі,  шеттері және беткі бөлігі);</a:t>
          </a:r>
          <a:endParaRPr lang="ru-RU" sz="1600" b="1" dirty="0"/>
        </a:p>
      </dgm:t>
    </dgm:pt>
    <dgm:pt modelId="{EC57CFBB-897E-4AF8-ADDE-4381D63170E6}" type="parTrans" cxnId="{29BA7E09-6119-4DED-8419-67EE5FD65B19}">
      <dgm:prSet/>
      <dgm:spPr/>
      <dgm:t>
        <a:bodyPr/>
        <a:lstStyle/>
        <a:p>
          <a:endParaRPr lang="ru-RU"/>
        </a:p>
      </dgm:t>
    </dgm:pt>
    <dgm:pt modelId="{6342321C-4016-41DA-87B7-E803ACE84AF1}" type="sibTrans" cxnId="{29BA7E09-6119-4DED-8419-67EE5FD65B19}">
      <dgm:prSet/>
      <dgm:spPr/>
      <dgm:t>
        <a:bodyPr/>
        <a:lstStyle/>
        <a:p>
          <a:endParaRPr lang="ru-RU"/>
        </a:p>
      </dgm:t>
    </dgm:pt>
    <dgm:pt modelId="{5D5192BA-FA6A-4375-AE83-5909C49FFDD7}">
      <dgm:prSet phldrT="[Текст]" custT="1"/>
      <dgm:spPr/>
      <dgm:t>
        <a:bodyPr/>
        <a:lstStyle/>
        <a:p>
          <a:pPr algn="ctr"/>
          <a:r>
            <a:rPr lang="kk-KZ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Биохимиялық</a:t>
          </a:r>
          <a:r>
            <a:rPr lang="kk-KZ" sz="1600" b="1" i="1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(органикалық заттарды түзу кезіндегі айырмашылықтары).</a:t>
          </a:r>
          <a:endParaRPr lang="ru-RU" sz="1600" b="1" dirty="0"/>
        </a:p>
      </dgm:t>
    </dgm:pt>
    <dgm:pt modelId="{574A93AB-F219-4594-B7BD-48B866566126}" type="parTrans" cxnId="{A02B409F-C900-4190-882D-AAE8D9B2F114}">
      <dgm:prSet/>
      <dgm:spPr/>
      <dgm:t>
        <a:bodyPr/>
        <a:lstStyle/>
        <a:p>
          <a:endParaRPr lang="ru-RU"/>
        </a:p>
      </dgm:t>
    </dgm:pt>
    <dgm:pt modelId="{9F39637B-33A1-42F9-BE59-FAE1D3464211}" type="sibTrans" cxnId="{A02B409F-C900-4190-882D-AAE8D9B2F114}">
      <dgm:prSet/>
      <dgm:spPr/>
      <dgm:t>
        <a:bodyPr/>
        <a:lstStyle/>
        <a:p>
          <a:endParaRPr lang="ru-RU"/>
        </a:p>
      </dgm:t>
    </dgm:pt>
    <dgm:pt modelId="{32883A67-6B07-4C91-8EAF-16B406C924B5}" type="pres">
      <dgm:prSet presAssocID="{BF63CCC9-7699-477E-ABF4-1E6222375B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3B2F90-8B0F-4F18-BF5D-1194DF0829AE}" type="pres">
      <dgm:prSet presAssocID="{4CC60C31-8A93-4367-8610-94D72F2B60FA}" presName="circle1" presStyleLbl="node1" presStyleIdx="0" presStyleCnt="4"/>
      <dgm:spPr/>
    </dgm:pt>
    <dgm:pt modelId="{29E836C5-4B6A-459B-9214-DAD76043DF49}" type="pres">
      <dgm:prSet presAssocID="{4CC60C31-8A93-4367-8610-94D72F2B60FA}" presName="space" presStyleCnt="0"/>
      <dgm:spPr/>
    </dgm:pt>
    <dgm:pt modelId="{6953A858-62D7-4298-ADE6-C0F5E2606643}" type="pres">
      <dgm:prSet presAssocID="{4CC60C31-8A93-4367-8610-94D72F2B60FA}" presName="rect1" presStyleLbl="alignAcc1" presStyleIdx="0" presStyleCnt="4"/>
      <dgm:spPr/>
    </dgm:pt>
    <dgm:pt modelId="{82613599-A2BD-4E7A-87C0-86604D6116AA}" type="pres">
      <dgm:prSet presAssocID="{6C6EC9C3-858E-4257-ADFE-866587890FAE}" presName="vertSpace2" presStyleLbl="node1" presStyleIdx="0" presStyleCnt="4"/>
      <dgm:spPr/>
    </dgm:pt>
    <dgm:pt modelId="{D6021D54-AD12-4699-B00F-7D04067CD3D0}" type="pres">
      <dgm:prSet presAssocID="{6C6EC9C3-858E-4257-ADFE-866587890FAE}" presName="circle2" presStyleLbl="node1" presStyleIdx="1" presStyleCnt="4"/>
      <dgm:spPr/>
    </dgm:pt>
    <dgm:pt modelId="{EAFE9157-FF19-4044-B2B4-11AF885A5446}" type="pres">
      <dgm:prSet presAssocID="{6C6EC9C3-858E-4257-ADFE-866587890FAE}" presName="rect2" presStyleLbl="alignAcc1" presStyleIdx="1" presStyleCnt="4"/>
      <dgm:spPr/>
    </dgm:pt>
    <dgm:pt modelId="{B53E0A26-F98A-4960-9C0F-EFF311D0CFD4}" type="pres">
      <dgm:prSet presAssocID="{3228E9CB-BBAC-441C-A559-0AB310AB1C4F}" presName="vertSpace3" presStyleLbl="node1" presStyleIdx="1" presStyleCnt="4"/>
      <dgm:spPr/>
    </dgm:pt>
    <dgm:pt modelId="{6B939A40-B71B-4EBF-A2CF-1EF51C5BD505}" type="pres">
      <dgm:prSet presAssocID="{3228E9CB-BBAC-441C-A559-0AB310AB1C4F}" presName="circle3" presStyleLbl="node1" presStyleIdx="2" presStyleCnt="4"/>
      <dgm:spPr/>
    </dgm:pt>
    <dgm:pt modelId="{521D3643-DB7A-434C-AE9D-138683AF3A53}" type="pres">
      <dgm:prSet presAssocID="{3228E9CB-BBAC-441C-A559-0AB310AB1C4F}" presName="rect3" presStyleLbl="alignAcc1" presStyleIdx="2" presStyleCnt="4"/>
      <dgm:spPr/>
    </dgm:pt>
    <dgm:pt modelId="{B9D92CCC-FBA6-4E2E-993F-78BFCFAFB602}" type="pres">
      <dgm:prSet presAssocID="{5D5192BA-FA6A-4375-AE83-5909C49FFDD7}" presName="vertSpace4" presStyleLbl="node1" presStyleIdx="2" presStyleCnt="4"/>
      <dgm:spPr/>
    </dgm:pt>
    <dgm:pt modelId="{C137C1B3-5CCF-4595-BFA5-324F63EC0D97}" type="pres">
      <dgm:prSet presAssocID="{5D5192BA-FA6A-4375-AE83-5909C49FFDD7}" presName="circle4" presStyleLbl="node1" presStyleIdx="3" presStyleCnt="4"/>
      <dgm:spPr/>
    </dgm:pt>
    <dgm:pt modelId="{0FFEA6C0-5DE5-4A42-93B3-2A631F220ACB}" type="pres">
      <dgm:prSet presAssocID="{5D5192BA-FA6A-4375-AE83-5909C49FFDD7}" presName="rect4" presStyleLbl="alignAcc1" presStyleIdx="3" presStyleCnt="4"/>
      <dgm:spPr/>
    </dgm:pt>
    <dgm:pt modelId="{CA25F8B4-A7A3-4D11-B4FC-9E82635D0128}" type="pres">
      <dgm:prSet presAssocID="{4CC60C31-8A93-4367-8610-94D72F2B60F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32CEFDE-5C7E-48FE-97C4-962A3ECE927B}" type="pres">
      <dgm:prSet presAssocID="{6C6EC9C3-858E-4257-ADFE-866587890FA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11EB1CA3-CDD5-46BE-88B9-17D626B840FA}" type="pres">
      <dgm:prSet presAssocID="{3228E9CB-BBAC-441C-A559-0AB310AB1C4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3B78C39-C105-4FD7-B884-04584F80AA14}" type="pres">
      <dgm:prSet presAssocID="{5D5192BA-FA6A-4375-AE83-5909C49FFDD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29BA7E09-6119-4DED-8419-67EE5FD65B19}" srcId="{BF63CCC9-7699-477E-ABF4-1E6222375BF8}" destId="{3228E9CB-BBAC-441C-A559-0AB310AB1C4F}" srcOrd="2" destOrd="0" parTransId="{EC57CFBB-897E-4AF8-ADDE-4381D63170E6}" sibTransId="{6342321C-4016-41DA-87B7-E803ACE84AF1}"/>
    <dgm:cxn modelId="{4D5D4F0A-3805-4E30-9C3A-4018E74657A1}" type="presOf" srcId="{5D5192BA-FA6A-4375-AE83-5909C49FFDD7}" destId="{13B78C39-C105-4FD7-B884-04584F80AA14}" srcOrd="1" destOrd="0" presId="urn:microsoft.com/office/officeart/2005/8/layout/target3"/>
    <dgm:cxn modelId="{18569724-4BC4-4DF4-85B2-15CB1FB16BAA}" srcId="{BF63CCC9-7699-477E-ABF4-1E6222375BF8}" destId="{6C6EC9C3-858E-4257-ADFE-866587890FAE}" srcOrd="1" destOrd="0" parTransId="{E3A2C853-2573-4E77-BBB2-101193825D57}" sibTransId="{5D6C80D3-9C39-4012-9AAE-48FDD0B302AE}"/>
    <dgm:cxn modelId="{C51AAA34-8D1E-418D-8120-A1C97EFE6204}" type="presOf" srcId="{4CC60C31-8A93-4367-8610-94D72F2B60FA}" destId="{6953A858-62D7-4298-ADE6-C0F5E2606643}" srcOrd="0" destOrd="0" presId="urn:microsoft.com/office/officeart/2005/8/layout/target3"/>
    <dgm:cxn modelId="{1C5C433B-FBCC-4601-B73A-73A36EE3E193}" type="presOf" srcId="{6C6EC9C3-858E-4257-ADFE-866587890FAE}" destId="{EAFE9157-FF19-4044-B2B4-11AF885A5446}" srcOrd="0" destOrd="0" presId="urn:microsoft.com/office/officeart/2005/8/layout/target3"/>
    <dgm:cxn modelId="{59A0ED3C-FC2D-40E7-98B2-04142CDD3924}" srcId="{BF63CCC9-7699-477E-ABF4-1E6222375BF8}" destId="{4CC60C31-8A93-4367-8610-94D72F2B60FA}" srcOrd="0" destOrd="0" parTransId="{0A625F3A-4D96-460C-957C-B8C272EF23E5}" sibTransId="{6E916481-C525-4EF3-AD6E-8109C93BB05F}"/>
    <dgm:cxn modelId="{98A4A04B-76A2-4919-99DF-34C0B256BAF6}" type="presOf" srcId="{BF63CCC9-7699-477E-ABF4-1E6222375BF8}" destId="{32883A67-6B07-4C91-8EAF-16B406C924B5}" srcOrd="0" destOrd="0" presId="urn:microsoft.com/office/officeart/2005/8/layout/target3"/>
    <dgm:cxn modelId="{7B4EF44D-06ED-45CA-AE3C-5D8E5B363AFD}" type="presOf" srcId="{5D5192BA-FA6A-4375-AE83-5909C49FFDD7}" destId="{0FFEA6C0-5DE5-4A42-93B3-2A631F220ACB}" srcOrd="0" destOrd="0" presId="urn:microsoft.com/office/officeart/2005/8/layout/target3"/>
    <dgm:cxn modelId="{371ED959-D3D4-4AA7-B694-24A3E7E93C83}" type="presOf" srcId="{3228E9CB-BBAC-441C-A559-0AB310AB1C4F}" destId="{521D3643-DB7A-434C-AE9D-138683AF3A53}" srcOrd="0" destOrd="0" presId="urn:microsoft.com/office/officeart/2005/8/layout/target3"/>
    <dgm:cxn modelId="{94A8D588-B50D-426D-B87C-F1916D163DBB}" type="presOf" srcId="{6C6EC9C3-858E-4257-ADFE-866587890FAE}" destId="{332CEFDE-5C7E-48FE-97C4-962A3ECE927B}" srcOrd="1" destOrd="0" presId="urn:microsoft.com/office/officeart/2005/8/layout/target3"/>
    <dgm:cxn modelId="{A02B409F-C900-4190-882D-AAE8D9B2F114}" srcId="{BF63CCC9-7699-477E-ABF4-1E6222375BF8}" destId="{5D5192BA-FA6A-4375-AE83-5909C49FFDD7}" srcOrd="3" destOrd="0" parTransId="{574A93AB-F219-4594-B7BD-48B866566126}" sibTransId="{9F39637B-33A1-42F9-BE59-FAE1D3464211}"/>
    <dgm:cxn modelId="{5A1223D0-849E-408E-8ADA-E048786868DE}" type="presOf" srcId="{4CC60C31-8A93-4367-8610-94D72F2B60FA}" destId="{CA25F8B4-A7A3-4D11-B4FC-9E82635D0128}" srcOrd="1" destOrd="0" presId="urn:microsoft.com/office/officeart/2005/8/layout/target3"/>
    <dgm:cxn modelId="{DF38E4F6-285F-4D44-90E5-C0248FE44AD2}" type="presOf" srcId="{3228E9CB-BBAC-441C-A559-0AB310AB1C4F}" destId="{11EB1CA3-CDD5-46BE-88B9-17D626B840FA}" srcOrd="1" destOrd="0" presId="urn:microsoft.com/office/officeart/2005/8/layout/target3"/>
    <dgm:cxn modelId="{BBB8AC37-E389-4E5B-AC3E-1F592427652C}" type="presParOf" srcId="{32883A67-6B07-4C91-8EAF-16B406C924B5}" destId="{6E3B2F90-8B0F-4F18-BF5D-1194DF0829AE}" srcOrd="0" destOrd="0" presId="urn:microsoft.com/office/officeart/2005/8/layout/target3"/>
    <dgm:cxn modelId="{AD166149-ED5F-41F4-A7D7-4EA0C94EBE5D}" type="presParOf" srcId="{32883A67-6B07-4C91-8EAF-16B406C924B5}" destId="{29E836C5-4B6A-459B-9214-DAD76043DF49}" srcOrd="1" destOrd="0" presId="urn:microsoft.com/office/officeart/2005/8/layout/target3"/>
    <dgm:cxn modelId="{0D3202F2-E43A-4BEC-A50F-CA3B06CA5782}" type="presParOf" srcId="{32883A67-6B07-4C91-8EAF-16B406C924B5}" destId="{6953A858-62D7-4298-ADE6-C0F5E2606643}" srcOrd="2" destOrd="0" presId="urn:microsoft.com/office/officeart/2005/8/layout/target3"/>
    <dgm:cxn modelId="{C12546F4-3CB6-4210-AC30-695981122CB0}" type="presParOf" srcId="{32883A67-6B07-4C91-8EAF-16B406C924B5}" destId="{82613599-A2BD-4E7A-87C0-86604D6116AA}" srcOrd="3" destOrd="0" presId="urn:microsoft.com/office/officeart/2005/8/layout/target3"/>
    <dgm:cxn modelId="{775D0C56-6B07-458B-8DAC-81275FAF50D0}" type="presParOf" srcId="{32883A67-6B07-4C91-8EAF-16B406C924B5}" destId="{D6021D54-AD12-4699-B00F-7D04067CD3D0}" srcOrd="4" destOrd="0" presId="urn:microsoft.com/office/officeart/2005/8/layout/target3"/>
    <dgm:cxn modelId="{F5FE42C0-943A-4FB9-95F9-5CE78DBAC7BC}" type="presParOf" srcId="{32883A67-6B07-4C91-8EAF-16B406C924B5}" destId="{EAFE9157-FF19-4044-B2B4-11AF885A5446}" srcOrd="5" destOrd="0" presId="urn:microsoft.com/office/officeart/2005/8/layout/target3"/>
    <dgm:cxn modelId="{6E3C41EB-6238-4443-89E2-262A17974010}" type="presParOf" srcId="{32883A67-6B07-4C91-8EAF-16B406C924B5}" destId="{B53E0A26-F98A-4960-9C0F-EFF311D0CFD4}" srcOrd="6" destOrd="0" presId="urn:microsoft.com/office/officeart/2005/8/layout/target3"/>
    <dgm:cxn modelId="{B2807B49-A5D0-4BAC-883D-466802DDA14B}" type="presParOf" srcId="{32883A67-6B07-4C91-8EAF-16B406C924B5}" destId="{6B939A40-B71B-4EBF-A2CF-1EF51C5BD505}" srcOrd="7" destOrd="0" presId="urn:microsoft.com/office/officeart/2005/8/layout/target3"/>
    <dgm:cxn modelId="{E714D82E-FD06-4299-AEB3-56AF01601A18}" type="presParOf" srcId="{32883A67-6B07-4C91-8EAF-16B406C924B5}" destId="{521D3643-DB7A-434C-AE9D-138683AF3A53}" srcOrd="8" destOrd="0" presId="urn:microsoft.com/office/officeart/2005/8/layout/target3"/>
    <dgm:cxn modelId="{32B23D56-4B88-4F6D-A31B-1CE94CBD7A54}" type="presParOf" srcId="{32883A67-6B07-4C91-8EAF-16B406C924B5}" destId="{B9D92CCC-FBA6-4E2E-993F-78BFCFAFB602}" srcOrd="9" destOrd="0" presId="urn:microsoft.com/office/officeart/2005/8/layout/target3"/>
    <dgm:cxn modelId="{DEFA5ED6-4E2D-4836-BF0F-561C0950ACCE}" type="presParOf" srcId="{32883A67-6B07-4C91-8EAF-16B406C924B5}" destId="{C137C1B3-5CCF-4595-BFA5-324F63EC0D97}" srcOrd="10" destOrd="0" presId="urn:microsoft.com/office/officeart/2005/8/layout/target3"/>
    <dgm:cxn modelId="{FC8D98BE-2D42-4701-BFB3-3ECF1EE51925}" type="presParOf" srcId="{32883A67-6B07-4C91-8EAF-16B406C924B5}" destId="{0FFEA6C0-5DE5-4A42-93B3-2A631F220ACB}" srcOrd="11" destOrd="0" presId="urn:microsoft.com/office/officeart/2005/8/layout/target3"/>
    <dgm:cxn modelId="{D24777D1-1738-4CE4-A72E-9A75653DA138}" type="presParOf" srcId="{32883A67-6B07-4C91-8EAF-16B406C924B5}" destId="{CA25F8B4-A7A3-4D11-B4FC-9E82635D0128}" srcOrd="12" destOrd="0" presId="urn:microsoft.com/office/officeart/2005/8/layout/target3"/>
    <dgm:cxn modelId="{A3643A37-4600-4588-BB32-7CEF78D82C9E}" type="presParOf" srcId="{32883A67-6B07-4C91-8EAF-16B406C924B5}" destId="{332CEFDE-5C7E-48FE-97C4-962A3ECE927B}" srcOrd="13" destOrd="0" presId="urn:microsoft.com/office/officeart/2005/8/layout/target3"/>
    <dgm:cxn modelId="{854A3F81-9BE3-4FE5-8D78-6BC68DBA8759}" type="presParOf" srcId="{32883A67-6B07-4C91-8EAF-16B406C924B5}" destId="{11EB1CA3-CDD5-46BE-88B9-17D626B840FA}" srcOrd="14" destOrd="0" presId="urn:microsoft.com/office/officeart/2005/8/layout/target3"/>
    <dgm:cxn modelId="{3CFDFD5E-82D9-418A-B6E0-86151B44221A}" type="presParOf" srcId="{32883A67-6B07-4C91-8EAF-16B406C924B5}" destId="{13B78C39-C105-4FD7-B884-04584F80AA1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5CE35-9F0F-4F41-80F4-25FE3AA737FF}" type="doc">
      <dgm:prSet loTypeId="urn:microsoft.com/office/officeart/2005/8/layout/hierarchy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4D3765-1930-4510-A0DC-C0A8863D8CD8}">
      <dgm:prSet phldrT="[Текст]" custT="1"/>
      <dgm:spPr/>
      <dgm:t>
        <a:bodyPr/>
        <a:lstStyle/>
        <a:p>
          <a:r>
            <a:rPr lang="kk-KZ" sz="1800" b="1" i="1">
              <a:latin typeface="Times New Roman" pitchFamily="18" charset="0"/>
              <a:cs typeface="Times New Roman" pitchFamily="18" charset="0"/>
            </a:rPr>
            <a:t>Түр </a:t>
          </a:r>
          <a:r>
            <a:rPr lang="kk-KZ" sz="1800">
              <a:latin typeface="Times New Roman" pitchFamily="18" charset="0"/>
              <a:cs typeface="Times New Roman" pitchFamily="18" charset="0"/>
            </a:rPr>
            <a:t>– шығу тегі ортақ,  ортақ морфологиялық және физиологиялық сипатқа ие,  қоршаған ортаның белгілі бір жағдайларында тіршілік етуге бейімделген организмдер жиынтығы. Яғни бір түрге жататын микроорганизмдер ортақ генотипке ие. </a:t>
          </a:r>
          <a:endParaRPr lang="ru-RU" sz="1800" dirty="0"/>
        </a:p>
      </dgm:t>
    </dgm:pt>
    <dgm:pt modelId="{5EA8F4EF-8D7E-43E3-BD8C-AA716D7A4C3B}" type="parTrans" cxnId="{B202A8E3-C7C8-451F-A272-D98DA5DE6CA2}">
      <dgm:prSet/>
      <dgm:spPr/>
      <dgm:t>
        <a:bodyPr/>
        <a:lstStyle/>
        <a:p>
          <a:endParaRPr lang="ru-RU"/>
        </a:p>
      </dgm:t>
    </dgm:pt>
    <dgm:pt modelId="{935663AF-9341-4612-BB92-5CF3E69A5982}" type="sibTrans" cxnId="{B202A8E3-C7C8-451F-A272-D98DA5DE6CA2}">
      <dgm:prSet/>
      <dgm:spPr/>
      <dgm:t>
        <a:bodyPr/>
        <a:lstStyle/>
        <a:p>
          <a:endParaRPr lang="ru-RU"/>
        </a:p>
      </dgm:t>
    </dgm:pt>
    <dgm:pt modelId="{ABAB94EB-FDD2-4EC9-8EC8-0502E0F20754}">
      <dgm:prSet phldrT="[Текст]" custT="1"/>
      <dgm:spPr/>
      <dgm:t>
        <a:bodyPr/>
        <a:lstStyle/>
        <a:p>
          <a:r>
            <a:rPr lang="kk-KZ" sz="1800" b="1" i="1">
              <a:latin typeface="Times New Roman" pitchFamily="18" charset="0"/>
              <a:cs typeface="Times New Roman" pitchFamily="18" charset="0"/>
            </a:rPr>
            <a:t>Штамм </a:t>
          </a:r>
          <a:r>
            <a:rPr lang="kk-KZ" sz="1800">
              <a:latin typeface="Times New Roman" pitchFamily="18" charset="0"/>
              <a:cs typeface="Times New Roman" pitchFamily="18" charset="0"/>
            </a:rPr>
            <a:t>– бірдей немесе әртүрлі табиғи қоректік орталардан,  әртүрлі уақыт аралығында бөлініп алынған,  бір түрге жататын микроорганизмдердің таза культурасы. Бір түрдің штаммдары ортақ қасиетке ие. Культуралды ашытқылар штаммы </a:t>
          </a:r>
          <a:endParaRPr lang="ru-RU" sz="1800" dirty="0"/>
        </a:p>
      </dgm:t>
    </dgm:pt>
    <dgm:pt modelId="{55E4FF8F-ADE1-4FF4-95D6-48B00695E557}" type="parTrans" cxnId="{251747E3-0F4E-4FFC-B28B-6F2F80DB3852}">
      <dgm:prSet/>
      <dgm:spPr/>
      <dgm:t>
        <a:bodyPr/>
        <a:lstStyle/>
        <a:p>
          <a:endParaRPr lang="ru-RU"/>
        </a:p>
      </dgm:t>
    </dgm:pt>
    <dgm:pt modelId="{6E12750E-D49F-4E48-9457-2B813D900C57}" type="sibTrans" cxnId="{251747E3-0F4E-4FFC-B28B-6F2F80DB3852}">
      <dgm:prSet/>
      <dgm:spPr/>
      <dgm:t>
        <a:bodyPr/>
        <a:lstStyle/>
        <a:p>
          <a:endParaRPr lang="ru-RU"/>
        </a:p>
      </dgm:t>
    </dgm:pt>
    <dgm:pt modelId="{E03B1144-F62F-46F5-B0BB-1043326E139D}">
      <dgm:prSet phldrT="[Текст]" custT="1"/>
      <dgm:spPr/>
      <dgm:t>
        <a:bodyPr/>
        <a:lstStyle/>
        <a:p>
          <a:r>
            <a:rPr lang="ru-RU" sz="1800" b="1" i="1">
              <a:latin typeface="Times New Roman" pitchFamily="18" charset="0"/>
              <a:cs typeface="Times New Roman" pitchFamily="18" charset="0"/>
            </a:rPr>
            <a:t>Клон </a:t>
          </a:r>
          <a:r>
            <a:rPr lang="ru-RU" sz="1800">
              <a:latin typeface="Times New Roman" pitchFamily="18" charset="0"/>
              <a:cs typeface="Times New Roman" pitchFamily="18" charset="0"/>
            </a:rPr>
            <a:t>– бiр клеткадан алынған дақыл немесе культура. Қәзiргi кезде  микрооорганизмдердi   анықтау,  ажырату үшiн 1  984  жылы қабылданған   Бергийдiң «Бактериялар анықтамасы» пайдаланылады.</a:t>
          </a:r>
          <a:endParaRPr lang="ru-RU" sz="1800" dirty="0"/>
        </a:p>
      </dgm:t>
    </dgm:pt>
    <dgm:pt modelId="{9317DE15-2B7B-4913-9819-0858C2842960}" type="parTrans" cxnId="{F8104433-70C9-488A-862C-5D67C75B8FB0}">
      <dgm:prSet/>
      <dgm:spPr/>
      <dgm:t>
        <a:bodyPr/>
        <a:lstStyle/>
        <a:p>
          <a:endParaRPr lang="ru-RU"/>
        </a:p>
      </dgm:t>
    </dgm:pt>
    <dgm:pt modelId="{B764E6E8-8C0A-41E5-BF8D-0A337E967082}" type="sibTrans" cxnId="{F8104433-70C9-488A-862C-5D67C75B8FB0}">
      <dgm:prSet/>
      <dgm:spPr/>
      <dgm:t>
        <a:bodyPr/>
        <a:lstStyle/>
        <a:p>
          <a:endParaRPr lang="ru-RU"/>
        </a:p>
      </dgm:t>
    </dgm:pt>
    <dgm:pt modelId="{DB0660B9-E9B9-4EE6-BCD1-2791D04E4C13}">
      <dgm:prSet phldrT="[Текст]" custT="1"/>
      <dgm:spPr/>
      <dgm:t>
        <a:bodyPr/>
        <a:lstStyle/>
        <a:p>
          <a:r>
            <a:rPr lang="kk-KZ" sz="1800" dirty="0">
              <a:latin typeface="Times New Roman" pitchFamily="18" charset="0"/>
              <a:cs typeface="Times New Roman" pitchFamily="18" charset="0"/>
            </a:rPr>
            <a:t>Таксономиялық бірлік негізі </a:t>
          </a:r>
          <a:r>
            <a:rPr lang="kk-KZ" sz="1800" b="1" dirty="0">
              <a:latin typeface="Times New Roman" pitchFamily="18" charset="0"/>
              <a:cs typeface="Times New Roman" pitchFamily="18" charset="0"/>
            </a:rPr>
            <a:t>түр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 болып табылады. </a:t>
          </a:r>
          <a:endParaRPr lang="ru-RU" sz="1800" dirty="0"/>
        </a:p>
      </dgm:t>
    </dgm:pt>
    <dgm:pt modelId="{F75A98A5-516D-4FB5-B446-ADF58A4CE90B}" type="parTrans" cxnId="{F09C7765-7682-4B47-8E75-95A2EE1807C4}">
      <dgm:prSet/>
      <dgm:spPr/>
      <dgm:t>
        <a:bodyPr/>
        <a:lstStyle/>
        <a:p>
          <a:endParaRPr lang="ru-RU"/>
        </a:p>
      </dgm:t>
    </dgm:pt>
    <dgm:pt modelId="{591B8D60-2BF8-48D0-8026-BA158C444B54}" type="sibTrans" cxnId="{F09C7765-7682-4B47-8E75-95A2EE1807C4}">
      <dgm:prSet/>
      <dgm:spPr/>
      <dgm:t>
        <a:bodyPr/>
        <a:lstStyle/>
        <a:p>
          <a:endParaRPr lang="ru-RU"/>
        </a:p>
      </dgm:t>
    </dgm:pt>
    <dgm:pt modelId="{E9885696-FFFB-4D90-BC92-3E11E97F4E3E}">
      <dgm:prSet phldrT="[Текст]" custT="1"/>
      <dgm:spPr/>
      <dgm:t>
        <a:bodyPr/>
        <a:lstStyle/>
        <a:p>
          <a:r>
            <a:rPr lang="kk-KZ" sz="1800" b="1" i="1" dirty="0">
              <a:latin typeface="Times New Roman" pitchFamily="18" charset="0"/>
              <a:cs typeface="Times New Roman" pitchFamily="18" charset="0"/>
            </a:rPr>
            <a:t>Раса</a:t>
          </a:r>
          <a:r>
            <a:rPr lang="kk-KZ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деп аталады. Мысалы тағам өндірісінің көптеген салалаларында (нан,  спирт,  сыра,  квас және т.б) қолданылатын </a:t>
          </a:r>
          <a:r>
            <a:rPr lang="kk-KZ" sz="1800" i="1" dirty="0">
              <a:latin typeface="Times New Roman" pitchFamily="18" charset="0"/>
              <a:cs typeface="Times New Roman" pitchFamily="18" charset="0"/>
            </a:rPr>
            <a:t>Saccharomyces cerevisiae 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түріне жататын ашытқылар расасы бір-бірінен көмірсуларды пайдалану жылдамдығы,  ашыту белсенділігі,  түзетін жанама өнімдердің көлемі бойынша өзгешеленеді.</a:t>
          </a:r>
          <a:endParaRPr lang="ru-RU" sz="1800" dirty="0"/>
        </a:p>
      </dgm:t>
    </dgm:pt>
    <dgm:pt modelId="{1898079F-2CEC-4EDB-A24A-D41DE012EB29}" type="parTrans" cxnId="{EF7EF593-5456-4069-A176-7DC0C7A220ED}">
      <dgm:prSet/>
      <dgm:spPr/>
      <dgm:t>
        <a:bodyPr/>
        <a:lstStyle/>
        <a:p>
          <a:endParaRPr lang="ru-RU"/>
        </a:p>
      </dgm:t>
    </dgm:pt>
    <dgm:pt modelId="{6DFE8D86-A1B3-4A39-9A93-751F253275BE}" type="sibTrans" cxnId="{EF7EF593-5456-4069-A176-7DC0C7A220ED}">
      <dgm:prSet/>
      <dgm:spPr/>
      <dgm:t>
        <a:bodyPr/>
        <a:lstStyle/>
        <a:p>
          <a:endParaRPr lang="ru-RU"/>
        </a:p>
      </dgm:t>
    </dgm:pt>
    <dgm:pt modelId="{750EF256-2432-406C-A114-97E65CCB549C}" type="pres">
      <dgm:prSet presAssocID="{BC45CE35-9F0F-4F41-80F4-25FE3AA737F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ABEC38-D254-4C1B-9071-8E04B9090F7F}" type="pres">
      <dgm:prSet presAssocID="{7A4D3765-1930-4510-A0DC-C0A8863D8CD8}" presName="vertOne" presStyleCnt="0"/>
      <dgm:spPr/>
    </dgm:pt>
    <dgm:pt modelId="{5D0BF68D-C0AC-487E-B6C0-F95A8FE25BFD}" type="pres">
      <dgm:prSet presAssocID="{7A4D3765-1930-4510-A0DC-C0A8863D8CD8}" presName="txOne" presStyleLbl="node0" presStyleIdx="0" presStyleCnt="1" custScaleX="99170" custScaleY="58854">
        <dgm:presLayoutVars>
          <dgm:chPref val="3"/>
        </dgm:presLayoutVars>
      </dgm:prSet>
      <dgm:spPr/>
    </dgm:pt>
    <dgm:pt modelId="{46A0F34E-3513-4645-B0AB-8AA4F94E5E56}" type="pres">
      <dgm:prSet presAssocID="{7A4D3765-1930-4510-A0DC-C0A8863D8CD8}" presName="parTransOne" presStyleCnt="0"/>
      <dgm:spPr/>
    </dgm:pt>
    <dgm:pt modelId="{702E3486-A262-44F3-AA43-08F2CABDEC8B}" type="pres">
      <dgm:prSet presAssocID="{7A4D3765-1930-4510-A0DC-C0A8863D8CD8}" presName="horzOne" presStyleCnt="0"/>
      <dgm:spPr/>
    </dgm:pt>
    <dgm:pt modelId="{1BCF551E-B3FF-4F68-B88C-BCE469CEB1EC}" type="pres">
      <dgm:prSet presAssocID="{ABAB94EB-FDD2-4EC9-8EC8-0502E0F20754}" presName="vertTwo" presStyleCnt="0"/>
      <dgm:spPr/>
    </dgm:pt>
    <dgm:pt modelId="{F9E1D2CC-38A5-443F-A2FF-A15B778309C3}" type="pres">
      <dgm:prSet presAssocID="{ABAB94EB-FDD2-4EC9-8EC8-0502E0F20754}" presName="txTwo" presStyleLbl="node2" presStyleIdx="0" presStyleCnt="2" custScaleX="99170" custScaleY="81375">
        <dgm:presLayoutVars>
          <dgm:chPref val="3"/>
        </dgm:presLayoutVars>
      </dgm:prSet>
      <dgm:spPr/>
    </dgm:pt>
    <dgm:pt modelId="{CC8FDD4E-A770-4402-B8CD-325DF0E53E4F}" type="pres">
      <dgm:prSet presAssocID="{ABAB94EB-FDD2-4EC9-8EC8-0502E0F20754}" presName="parTransTwo" presStyleCnt="0"/>
      <dgm:spPr/>
    </dgm:pt>
    <dgm:pt modelId="{DA452D16-376D-4511-BAB6-29B7C50B6B5A}" type="pres">
      <dgm:prSet presAssocID="{ABAB94EB-FDD2-4EC9-8EC8-0502E0F20754}" presName="horzTwo" presStyleCnt="0"/>
      <dgm:spPr/>
    </dgm:pt>
    <dgm:pt modelId="{DD782DA8-43E0-491D-A165-9A6EC8F012F6}" type="pres">
      <dgm:prSet presAssocID="{E03B1144-F62F-46F5-B0BB-1043326E139D}" presName="vertThree" presStyleCnt="0"/>
      <dgm:spPr/>
    </dgm:pt>
    <dgm:pt modelId="{1B9B7113-247F-4F33-9D19-2A3A6A6FDF46}" type="pres">
      <dgm:prSet presAssocID="{E03B1144-F62F-46F5-B0BB-1043326E139D}" presName="txThree" presStyleLbl="node3" presStyleIdx="0" presStyleCnt="2" custScaleX="131690" custScaleY="111020">
        <dgm:presLayoutVars>
          <dgm:chPref val="3"/>
        </dgm:presLayoutVars>
      </dgm:prSet>
      <dgm:spPr/>
    </dgm:pt>
    <dgm:pt modelId="{DF70EC5D-C7B0-4440-BAD9-CFA39B10E228}" type="pres">
      <dgm:prSet presAssocID="{E03B1144-F62F-46F5-B0BB-1043326E139D}" presName="horzThree" presStyleCnt="0"/>
      <dgm:spPr/>
    </dgm:pt>
    <dgm:pt modelId="{4DD3F1BE-6F99-408B-8B62-878F6FE08A9E}" type="pres">
      <dgm:prSet presAssocID="{B764E6E8-8C0A-41E5-BF8D-0A337E967082}" presName="sibSpaceThree" presStyleCnt="0"/>
      <dgm:spPr/>
    </dgm:pt>
    <dgm:pt modelId="{EA27A303-F761-4EBD-88ED-8DE2DB40F1F2}" type="pres">
      <dgm:prSet presAssocID="{DB0660B9-E9B9-4EE6-BCD1-2791D04E4C13}" presName="vertThree" presStyleCnt="0"/>
      <dgm:spPr/>
    </dgm:pt>
    <dgm:pt modelId="{D27177F5-471E-4E46-AF2D-0746E2327F4D}" type="pres">
      <dgm:prSet presAssocID="{DB0660B9-E9B9-4EE6-BCD1-2791D04E4C13}" presName="txThree" presStyleLbl="node3" presStyleIdx="1" presStyleCnt="2" custScaleX="99170">
        <dgm:presLayoutVars>
          <dgm:chPref val="3"/>
        </dgm:presLayoutVars>
      </dgm:prSet>
      <dgm:spPr/>
    </dgm:pt>
    <dgm:pt modelId="{D1B87788-B5B5-4C93-9846-CD4E974C2C07}" type="pres">
      <dgm:prSet presAssocID="{DB0660B9-E9B9-4EE6-BCD1-2791D04E4C13}" presName="horzThree" presStyleCnt="0"/>
      <dgm:spPr/>
    </dgm:pt>
    <dgm:pt modelId="{7422B34B-82EA-491E-B35F-25F3B0EA57D2}" type="pres">
      <dgm:prSet presAssocID="{6E12750E-D49F-4E48-9457-2B813D900C57}" presName="sibSpaceTwo" presStyleCnt="0"/>
      <dgm:spPr/>
    </dgm:pt>
    <dgm:pt modelId="{3AF4655A-B7C0-4EBF-9135-9A6814E196A7}" type="pres">
      <dgm:prSet presAssocID="{E9885696-FFFB-4D90-BC92-3E11E97F4E3E}" presName="vertTwo" presStyleCnt="0"/>
      <dgm:spPr/>
    </dgm:pt>
    <dgm:pt modelId="{2BC22641-D4F5-48A8-B2FA-C43648328D78}" type="pres">
      <dgm:prSet presAssocID="{E9885696-FFFB-4D90-BC92-3E11E97F4E3E}" presName="txTwo" presStyleLbl="node2" presStyleIdx="1" presStyleCnt="2" custScaleX="99170" custScaleY="204646">
        <dgm:presLayoutVars>
          <dgm:chPref val="3"/>
        </dgm:presLayoutVars>
      </dgm:prSet>
      <dgm:spPr/>
    </dgm:pt>
    <dgm:pt modelId="{5EF830C2-11E1-44E0-8734-83804B83E4B8}" type="pres">
      <dgm:prSet presAssocID="{E9885696-FFFB-4D90-BC92-3E11E97F4E3E}" presName="horzTwo" presStyleCnt="0"/>
      <dgm:spPr/>
    </dgm:pt>
  </dgm:ptLst>
  <dgm:cxnLst>
    <dgm:cxn modelId="{57EF9E07-6AB0-4AF9-9FD8-62D2B220A3D9}" type="presOf" srcId="{BC45CE35-9F0F-4F41-80F4-25FE3AA737FF}" destId="{750EF256-2432-406C-A114-97E65CCB549C}" srcOrd="0" destOrd="0" presId="urn:microsoft.com/office/officeart/2005/8/layout/hierarchy4"/>
    <dgm:cxn modelId="{4A748C28-F546-4724-AB0C-AA9A284451BB}" type="presOf" srcId="{E03B1144-F62F-46F5-B0BB-1043326E139D}" destId="{1B9B7113-247F-4F33-9D19-2A3A6A6FDF46}" srcOrd="0" destOrd="0" presId="urn:microsoft.com/office/officeart/2005/8/layout/hierarchy4"/>
    <dgm:cxn modelId="{F8104433-70C9-488A-862C-5D67C75B8FB0}" srcId="{ABAB94EB-FDD2-4EC9-8EC8-0502E0F20754}" destId="{E03B1144-F62F-46F5-B0BB-1043326E139D}" srcOrd="0" destOrd="0" parTransId="{9317DE15-2B7B-4913-9819-0858C2842960}" sibTransId="{B764E6E8-8C0A-41E5-BF8D-0A337E967082}"/>
    <dgm:cxn modelId="{43A0D737-D9ED-42A9-884F-B34DFF72D112}" type="presOf" srcId="{E9885696-FFFB-4D90-BC92-3E11E97F4E3E}" destId="{2BC22641-D4F5-48A8-B2FA-C43648328D78}" srcOrd="0" destOrd="0" presId="urn:microsoft.com/office/officeart/2005/8/layout/hierarchy4"/>
    <dgm:cxn modelId="{F09C7765-7682-4B47-8E75-95A2EE1807C4}" srcId="{ABAB94EB-FDD2-4EC9-8EC8-0502E0F20754}" destId="{DB0660B9-E9B9-4EE6-BCD1-2791D04E4C13}" srcOrd="1" destOrd="0" parTransId="{F75A98A5-516D-4FB5-B446-ADF58A4CE90B}" sibTransId="{591B8D60-2BF8-48D0-8026-BA158C444B54}"/>
    <dgm:cxn modelId="{EF7EF593-5456-4069-A176-7DC0C7A220ED}" srcId="{7A4D3765-1930-4510-A0DC-C0A8863D8CD8}" destId="{E9885696-FFFB-4D90-BC92-3E11E97F4E3E}" srcOrd="1" destOrd="0" parTransId="{1898079F-2CEC-4EDB-A24A-D41DE012EB29}" sibTransId="{6DFE8D86-A1B3-4A39-9A93-751F253275BE}"/>
    <dgm:cxn modelId="{8ED422BB-5C05-4397-85F2-EA1B060336BA}" type="presOf" srcId="{ABAB94EB-FDD2-4EC9-8EC8-0502E0F20754}" destId="{F9E1D2CC-38A5-443F-A2FF-A15B778309C3}" srcOrd="0" destOrd="0" presId="urn:microsoft.com/office/officeart/2005/8/layout/hierarchy4"/>
    <dgm:cxn modelId="{CB838EC7-CE34-43D7-93AB-29DF6AA6A9B1}" type="presOf" srcId="{7A4D3765-1930-4510-A0DC-C0A8863D8CD8}" destId="{5D0BF68D-C0AC-487E-B6C0-F95A8FE25BFD}" srcOrd="0" destOrd="0" presId="urn:microsoft.com/office/officeart/2005/8/layout/hierarchy4"/>
    <dgm:cxn modelId="{3B8BABD5-8C9A-4148-8C05-0F4CBA4E5F08}" type="presOf" srcId="{DB0660B9-E9B9-4EE6-BCD1-2791D04E4C13}" destId="{D27177F5-471E-4E46-AF2D-0746E2327F4D}" srcOrd="0" destOrd="0" presId="urn:microsoft.com/office/officeart/2005/8/layout/hierarchy4"/>
    <dgm:cxn modelId="{251747E3-0F4E-4FFC-B28B-6F2F80DB3852}" srcId="{7A4D3765-1930-4510-A0DC-C0A8863D8CD8}" destId="{ABAB94EB-FDD2-4EC9-8EC8-0502E0F20754}" srcOrd="0" destOrd="0" parTransId="{55E4FF8F-ADE1-4FF4-95D6-48B00695E557}" sibTransId="{6E12750E-D49F-4E48-9457-2B813D900C57}"/>
    <dgm:cxn modelId="{B202A8E3-C7C8-451F-A272-D98DA5DE6CA2}" srcId="{BC45CE35-9F0F-4F41-80F4-25FE3AA737FF}" destId="{7A4D3765-1930-4510-A0DC-C0A8863D8CD8}" srcOrd="0" destOrd="0" parTransId="{5EA8F4EF-8D7E-43E3-BD8C-AA716D7A4C3B}" sibTransId="{935663AF-9341-4612-BB92-5CF3E69A5982}"/>
    <dgm:cxn modelId="{29E09C04-18D3-43C3-85EB-B13A8451C946}" type="presParOf" srcId="{750EF256-2432-406C-A114-97E65CCB549C}" destId="{97ABEC38-D254-4C1B-9071-8E04B9090F7F}" srcOrd="0" destOrd="0" presId="urn:microsoft.com/office/officeart/2005/8/layout/hierarchy4"/>
    <dgm:cxn modelId="{06296F7C-D72B-48F9-A5AF-73BACC5D774A}" type="presParOf" srcId="{97ABEC38-D254-4C1B-9071-8E04B9090F7F}" destId="{5D0BF68D-C0AC-487E-B6C0-F95A8FE25BFD}" srcOrd="0" destOrd="0" presId="urn:microsoft.com/office/officeart/2005/8/layout/hierarchy4"/>
    <dgm:cxn modelId="{44C52C1A-06BF-402A-AA59-BA1B082C1E9B}" type="presParOf" srcId="{97ABEC38-D254-4C1B-9071-8E04B9090F7F}" destId="{46A0F34E-3513-4645-B0AB-8AA4F94E5E56}" srcOrd="1" destOrd="0" presId="urn:microsoft.com/office/officeart/2005/8/layout/hierarchy4"/>
    <dgm:cxn modelId="{742F9797-30D0-4787-83F2-72E71F06C4ED}" type="presParOf" srcId="{97ABEC38-D254-4C1B-9071-8E04B9090F7F}" destId="{702E3486-A262-44F3-AA43-08F2CABDEC8B}" srcOrd="2" destOrd="0" presId="urn:microsoft.com/office/officeart/2005/8/layout/hierarchy4"/>
    <dgm:cxn modelId="{4EF18EB7-430A-454E-A792-4507057B3A77}" type="presParOf" srcId="{702E3486-A262-44F3-AA43-08F2CABDEC8B}" destId="{1BCF551E-B3FF-4F68-B88C-BCE469CEB1EC}" srcOrd="0" destOrd="0" presId="urn:microsoft.com/office/officeart/2005/8/layout/hierarchy4"/>
    <dgm:cxn modelId="{35F0D35E-E76C-4817-BABD-A687426A4283}" type="presParOf" srcId="{1BCF551E-B3FF-4F68-B88C-BCE469CEB1EC}" destId="{F9E1D2CC-38A5-443F-A2FF-A15B778309C3}" srcOrd="0" destOrd="0" presId="urn:microsoft.com/office/officeart/2005/8/layout/hierarchy4"/>
    <dgm:cxn modelId="{9D8AF85D-82EF-467D-890F-138982A4F7FA}" type="presParOf" srcId="{1BCF551E-B3FF-4F68-B88C-BCE469CEB1EC}" destId="{CC8FDD4E-A770-4402-B8CD-325DF0E53E4F}" srcOrd="1" destOrd="0" presId="urn:microsoft.com/office/officeart/2005/8/layout/hierarchy4"/>
    <dgm:cxn modelId="{E4E9B194-8BCA-4267-9780-7318C8CD0A50}" type="presParOf" srcId="{1BCF551E-B3FF-4F68-B88C-BCE469CEB1EC}" destId="{DA452D16-376D-4511-BAB6-29B7C50B6B5A}" srcOrd="2" destOrd="0" presId="urn:microsoft.com/office/officeart/2005/8/layout/hierarchy4"/>
    <dgm:cxn modelId="{EFE49425-A5F6-4277-AEDA-B6C2030EFD78}" type="presParOf" srcId="{DA452D16-376D-4511-BAB6-29B7C50B6B5A}" destId="{DD782DA8-43E0-491D-A165-9A6EC8F012F6}" srcOrd="0" destOrd="0" presId="urn:microsoft.com/office/officeart/2005/8/layout/hierarchy4"/>
    <dgm:cxn modelId="{F6E4D1A9-A8D5-4D63-915A-BBB3D4046566}" type="presParOf" srcId="{DD782DA8-43E0-491D-A165-9A6EC8F012F6}" destId="{1B9B7113-247F-4F33-9D19-2A3A6A6FDF46}" srcOrd="0" destOrd="0" presId="urn:microsoft.com/office/officeart/2005/8/layout/hierarchy4"/>
    <dgm:cxn modelId="{A285390D-5AD5-48B4-A676-F3EA6143291B}" type="presParOf" srcId="{DD782DA8-43E0-491D-A165-9A6EC8F012F6}" destId="{DF70EC5D-C7B0-4440-BAD9-CFA39B10E228}" srcOrd="1" destOrd="0" presId="urn:microsoft.com/office/officeart/2005/8/layout/hierarchy4"/>
    <dgm:cxn modelId="{A1DCD98D-14CF-4834-B750-123194EA6EDF}" type="presParOf" srcId="{DA452D16-376D-4511-BAB6-29B7C50B6B5A}" destId="{4DD3F1BE-6F99-408B-8B62-878F6FE08A9E}" srcOrd="1" destOrd="0" presId="urn:microsoft.com/office/officeart/2005/8/layout/hierarchy4"/>
    <dgm:cxn modelId="{E08FB435-78D2-4C31-8BFB-150944564115}" type="presParOf" srcId="{DA452D16-376D-4511-BAB6-29B7C50B6B5A}" destId="{EA27A303-F761-4EBD-88ED-8DE2DB40F1F2}" srcOrd="2" destOrd="0" presId="urn:microsoft.com/office/officeart/2005/8/layout/hierarchy4"/>
    <dgm:cxn modelId="{21437124-B452-49F7-B556-38AD23B641D4}" type="presParOf" srcId="{EA27A303-F761-4EBD-88ED-8DE2DB40F1F2}" destId="{D27177F5-471E-4E46-AF2D-0746E2327F4D}" srcOrd="0" destOrd="0" presId="urn:microsoft.com/office/officeart/2005/8/layout/hierarchy4"/>
    <dgm:cxn modelId="{0055BB80-A34A-4E9A-8242-C6EE66C6B08C}" type="presParOf" srcId="{EA27A303-F761-4EBD-88ED-8DE2DB40F1F2}" destId="{D1B87788-B5B5-4C93-9846-CD4E974C2C07}" srcOrd="1" destOrd="0" presId="urn:microsoft.com/office/officeart/2005/8/layout/hierarchy4"/>
    <dgm:cxn modelId="{62677BDC-3A73-4E7E-BF1D-C224B34EA69F}" type="presParOf" srcId="{702E3486-A262-44F3-AA43-08F2CABDEC8B}" destId="{7422B34B-82EA-491E-B35F-25F3B0EA57D2}" srcOrd="1" destOrd="0" presId="urn:microsoft.com/office/officeart/2005/8/layout/hierarchy4"/>
    <dgm:cxn modelId="{705AA9D4-2FD6-4F22-8B8B-1525C2D72857}" type="presParOf" srcId="{702E3486-A262-44F3-AA43-08F2CABDEC8B}" destId="{3AF4655A-B7C0-4EBF-9135-9A6814E196A7}" srcOrd="2" destOrd="0" presId="urn:microsoft.com/office/officeart/2005/8/layout/hierarchy4"/>
    <dgm:cxn modelId="{7CDA7FB4-8454-4007-ADA1-6CA750EFE9B8}" type="presParOf" srcId="{3AF4655A-B7C0-4EBF-9135-9A6814E196A7}" destId="{2BC22641-D4F5-48A8-B2FA-C43648328D78}" srcOrd="0" destOrd="0" presId="urn:microsoft.com/office/officeart/2005/8/layout/hierarchy4"/>
    <dgm:cxn modelId="{06DC5F3C-1B56-4B7F-93E8-C732D579E829}" type="presParOf" srcId="{3AF4655A-B7C0-4EBF-9135-9A6814E196A7}" destId="{5EF830C2-11E1-44E0-8734-83804B83E4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C94C1-104D-46F0-AB3E-5335D5CB32AE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0EF12-027C-4312-8984-D8E12B8DE6E1}">
      <dgm:prSet phldrT="[Текст]" custT="1"/>
      <dgm:spPr/>
      <dgm:t>
        <a:bodyPr/>
        <a:lstStyle/>
        <a:p>
          <a:r>
            <a:rPr lang="kk-KZ" sz="2400" b="1">
              <a:latin typeface="Times New Roman" pitchFamily="18" charset="0"/>
              <a:cs typeface="Times New Roman" pitchFamily="18" charset="0"/>
            </a:rPr>
            <a:t>Микроорганизмдердің номенклатурасы</a:t>
          </a:r>
          <a:endParaRPr lang="ru-RU" sz="2400" dirty="0"/>
        </a:p>
      </dgm:t>
    </dgm:pt>
    <dgm:pt modelId="{44840754-8684-4991-8D7F-A574C15AE120}" type="parTrans" cxnId="{9D3DEBB2-6C39-4AA9-B28C-D4EECA382289}">
      <dgm:prSet/>
      <dgm:spPr/>
      <dgm:t>
        <a:bodyPr/>
        <a:lstStyle/>
        <a:p>
          <a:endParaRPr lang="ru-RU"/>
        </a:p>
      </dgm:t>
    </dgm:pt>
    <dgm:pt modelId="{CC7247DB-EDBA-4115-997C-238214465CF9}" type="sibTrans" cxnId="{9D3DEBB2-6C39-4AA9-B28C-D4EECA382289}">
      <dgm:prSet/>
      <dgm:spPr/>
      <dgm:t>
        <a:bodyPr/>
        <a:lstStyle/>
        <a:p>
          <a:endParaRPr lang="ru-RU"/>
        </a:p>
      </dgm:t>
    </dgm:pt>
    <dgm:pt modelId="{D21422D7-98BE-4345-8E8E-1FDC16DE5AE4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Микроорганизмдерді топтастыру кезінде екі әдіс қолданылады: табиғи (филогенетикалық) және жасанды классификация. Қазіргі кезде микроорганизмдердің классификациясының барлығы </a:t>
          </a:r>
          <a:r>
            <a:rPr lang="kk-KZ" sz="1600" i="1" dirty="0">
              <a:latin typeface="Times New Roman" pitchFamily="18" charset="0"/>
              <a:cs typeface="Times New Roman" pitchFamily="18" charset="0"/>
            </a:rPr>
            <a:t>жасанды классификация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 болып табылады.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Номенклатура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–микроорганизмді толығымен зерттеген соң,  белгілі бір атау берілуі.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Микроорганизмдерді атау үшін,  ХVIII ғасырда К.Линней ұсынған 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бинарлық номенклатураны (екі латын сөзінен тұратын атау) қолданады. </a:t>
          </a:r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Бірінші сөз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– түр атауы. Бұл зат есім,  бас әріппен басталады,  әдетте морфологиялық,  физиологиялық немесе ерекше бір қасиетін,  мысалы: тіршілік ету ортасын сипаттайды.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Екінші сөз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– бұл сын есім және кіші әріппен жазылады,  түрдің белгілі бір ерекшелігін сипаттайды. Мысалы: </a:t>
          </a:r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Streptococcus lactis 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микроорганизмінің атауы. </a:t>
          </a:r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Streptococcus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–түр атауы. 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Бұл түрге сфералық пішінді (коккалар),  әдетте тізбектеліп орналасатын (морфологиялық қасиет) бактериялар жатады. Екінші сөз тіршілік ету ортасын көрсетеді – сүтқышқылды стрептокок.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/>
        </a:p>
      </dgm:t>
    </dgm:pt>
    <dgm:pt modelId="{0B63B451-A478-4ECF-935E-A78CA7F5B40E}" type="parTrans" cxnId="{C7C5521E-9B8D-40FF-9EDC-622D32FF9D88}">
      <dgm:prSet/>
      <dgm:spPr/>
      <dgm:t>
        <a:bodyPr/>
        <a:lstStyle/>
        <a:p>
          <a:endParaRPr lang="ru-RU"/>
        </a:p>
      </dgm:t>
    </dgm:pt>
    <dgm:pt modelId="{25517DEB-CC23-4180-8ECA-9278A03E1B51}" type="sibTrans" cxnId="{C7C5521E-9B8D-40FF-9EDC-622D32FF9D88}">
      <dgm:prSet/>
      <dgm:spPr/>
      <dgm:t>
        <a:bodyPr/>
        <a:lstStyle/>
        <a:p>
          <a:endParaRPr lang="ru-RU"/>
        </a:p>
      </dgm:t>
    </dgm:pt>
    <dgm:pt modelId="{F7468209-FB0A-485E-9715-668485D6C0AD}">
      <dgm:prSet phldrT="[Текст]" custT="1"/>
      <dgm:spPr/>
      <dgm:t>
        <a:bodyPr/>
        <a:lstStyle/>
        <a:p>
          <a:r>
            <a:rPr lang="kk-KZ" sz="1600" b="1" i="1">
              <a:latin typeface="Times New Roman" pitchFamily="18" charset="0"/>
              <a:cs typeface="Times New Roman" pitchFamily="18" charset="0"/>
            </a:rPr>
            <a:t>Оқшаулау (идентификация)</a:t>
          </a:r>
          <a:r>
            <a:rPr lang="kk-KZ" sz="1600" b="1">
              <a:latin typeface="Times New Roman" pitchFamily="18" charset="0"/>
              <a:cs typeface="Times New Roman" pitchFamily="18" charset="0"/>
            </a:rPr>
            <a:t>– микроорганизмдерді тану.</a:t>
          </a:r>
          <a:r>
            <a:rPr lang="kk-KZ" sz="1600">
              <a:latin typeface="Times New Roman" pitchFamily="18" charset="0"/>
              <a:cs typeface="Times New Roman" pitchFamily="18" charset="0"/>
            </a:rPr>
            <a:t> Бұл микроорганизмдерді жүйелендірудің үшінші мақсаты. Бактериялар,  ашытқылар және саңырауқұлақтар анықтауыштарын пайдаланып,  қоршаған ортадан бөлініп алынған микроорганизмдердің атауын анықтауға болады.</a:t>
          </a:r>
        </a:p>
        <a:p>
          <a:r>
            <a:rPr lang="kk-KZ" sz="1600">
              <a:latin typeface="Times New Roman" pitchFamily="18" charset="0"/>
              <a:cs typeface="Times New Roman" pitchFamily="18" charset="0"/>
            </a:rPr>
            <a:t>Микроорганизмдерді атау микроорганизмдер номенклатурасының Халықаралық Кодексі ережелеріне сәйкес жүргізіледі және ол дүниежүзі елдерінде бірдей. </a:t>
          </a:r>
          <a:endParaRPr lang="ru-RU" sz="1600" dirty="0"/>
        </a:p>
      </dgm:t>
    </dgm:pt>
    <dgm:pt modelId="{44A2C038-93B0-49F0-B878-8CF062F5794A}" type="parTrans" cxnId="{AB8A7054-FAFE-4716-9FFF-EFD6A202A92B}">
      <dgm:prSet/>
      <dgm:spPr/>
      <dgm:t>
        <a:bodyPr/>
        <a:lstStyle/>
        <a:p>
          <a:endParaRPr lang="ru-RU"/>
        </a:p>
      </dgm:t>
    </dgm:pt>
    <dgm:pt modelId="{F065F880-B954-4EF3-B5E2-6D7252EBBF7F}" type="sibTrans" cxnId="{AB8A7054-FAFE-4716-9FFF-EFD6A202A92B}">
      <dgm:prSet/>
      <dgm:spPr/>
      <dgm:t>
        <a:bodyPr/>
        <a:lstStyle/>
        <a:p>
          <a:endParaRPr lang="ru-RU"/>
        </a:p>
      </dgm:t>
    </dgm:pt>
    <dgm:pt modelId="{E8543D00-9711-4B0A-B762-7AB21B43D0DE}" type="pres">
      <dgm:prSet presAssocID="{240C94C1-104D-46F0-AB3E-5335D5CB32AE}" presName="composite" presStyleCnt="0">
        <dgm:presLayoutVars>
          <dgm:chMax val="1"/>
          <dgm:dir/>
          <dgm:resizeHandles val="exact"/>
        </dgm:presLayoutVars>
      </dgm:prSet>
      <dgm:spPr/>
    </dgm:pt>
    <dgm:pt modelId="{1D4E4022-30B6-4609-832A-1CFAC5E29D39}" type="pres">
      <dgm:prSet presAssocID="{51A0EF12-027C-4312-8984-D8E12B8DE6E1}" presName="roof" presStyleLbl="dkBgShp" presStyleIdx="0" presStyleCnt="2" custScaleY="38966" custLinFactNeighborX="21930" custLinFactNeighborY="-12822"/>
      <dgm:spPr/>
    </dgm:pt>
    <dgm:pt modelId="{71137368-EF40-4FCE-AC0E-84C346FB0038}" type="pres">
      <dgm:prSet presAssocID="{51A0EF12-027C-4312-8984-D8E12B8DE6E1}" presName="pillars" presStyleCnt="0"/>
      <dgm:spPr/>
    </dgm:pt>
    <dgm:pt modelId="{D7E6CF9C-BD0E-4F31-9908-E496800851A3}" type="pres">
      <dgm:prSet presAssocID="{51A0EF12-027C-4312-8984-D8E12B8DE6E1}" presName="pillar1" presStyleLbl="node1" presStyleIdx="0" presStyleCnt="2" custScaleX="164935" custScaleY="136812">
        <dgm:presLayoutVars>
          <dgm:bulletEnabled val="1"/>
        </dgm:presLayoutVars>
      </dgm:prSet>
      <dgm:spPr/>
    </dgm:pt>
    <dgm:pt modelId="{FE7C86E4-D41D-44DC-AAC6-57E79803C637}" type="pres">
      <dgm:prSet presAssocID="{F7468209-FB0A-485E-9715-668485D6C0AD}" presName="pillarX" presStyleLbl="node1" presStyleIdx="1" presStyleCnt="2" custScaleY="136993">
        <dgm:presLayoutVars>
          <dgm:bulletEnabled val="1"/>
        </dgm:presLayoutVars>
      </dgm:prSet>
      <dgm:spPr/>
    </dgm:pt>
    <dgm:pt modelId="{20F523C9-647C-405B-BBF8-D185D7EB538E}" type="pres">
      <dgm:prSet presAssocID="{51A0EF12-027C-4312-8984-D8E12B8DE6E1}" presName="base" presStyleLbl="dkBgShp" presStyleIdx="1" presStyleCnt="2" custLinFactY="100000" custLinFactNeighborX="1754" custLinFactNeighborY="186805"/>
      <dgm:spPr/>
    </dgm:pt>
  </dgm:ptLst>
  <dgm:cxnLst>
    <dgm:cxn modelId="{870F7B10-0CC2-4250-836F-DB61456C1B55}" type="presOf" srcId="{D21422D7-98BE-4345-8E8E-1FDC16DE5AE4}" destId="{D7E6CF9C-BD0E-4F31-9908-E496800851A3}" srcOrd="0" destOrd="0" presId="urn:microsoft.com/office/officeart/2005/8/layout/hList3"/>
    <dgm:cxn modelId="{C7C5521E-9B8D-40FF-9EDC-622D32FF9D88}" srcId="{51A0EF12-027C-4312-8984-D8E12B8DE6E1}" destId="{D21422D7-98BE-4345-8E8E-1FDC16DE5AE4}" srcOrd="0" destOrd="0" parTransId="{0B63B451-A478-4ECF-935E-A78CA7F5B40E}" sibTransId="{25517DEB-CC23-4180-8ECA-9278A03E1B51}"/>
    <dgm:cxn modelId="{AB8A7054-FAFE-4716-9FFF-EFD6A202A92B}" srcId="{51A0EF12-027C-4312-8984-D8E12B8DE6E1}" destId="{F7468209-FB0A-485E-9715-668485D6C0AD}" srcOrd="1" destOrd="0" parTransId="{44A2C038-93B0-49F0-B878-8CF062F5794A}" sibTransId="{F065F880-B954-4EF3-B5E2-6D7252EBBF7F}"/>
    <dgm:cxn modelId="{9D3DEBB2-6C39-4AA9-B28C-D4EECA382289}" srcId="{240C94C1-104D-46F0-AB3E-5335D5CB32AE}" destId="{51A0EF12-027C-4312-8984-D8E12B8DE6E1}" srcOrd="0" destOrd="0" parTransId="{44840754-8684-4991-8D7F-A574C15AE120}" sibTransId="{CC7247DB-EDBA-4115-997C-238214465CF9}"/>
    <dgm:cxn modelId="{18621AD3-2065-4D89-86E8-E6228B7EBF99}" type="presOf" srcId="{F7468209-FB0A-485E-9715-668485D6C0AD}" destId="{FE7C86E4-D41D-44DC-AAC6-57E79803C637}" srcOrd="0" destOrd="0" presId="urn:microsoft.com/office/officeart/2005/8/layout/hList3"/>
    <dgm:cxn modelId="{085D3AEE-6380-415F-AA92-BFCA7217309F}" type="presOf" srcId="{51A0EF12-027C-4312-8984-D8E12B8DE6E1}" destId="{1D4E4022-30B6-4609-832A-1CFAC5E29D39}" srcOrd="0" destOrd="0" presId="urn:microsoft.com/office/officeart/2005/8/layout/hList3"/>
    <dgm:cxn modelId="{DBBE4AEE-332D-4C25-B8D9-39ACD24DA9A5}" type="presOf" srcId="{240C94C1-104D-46F0-AB3E-5335D5CB32AE}" destId="{E8543D00-9711-4B0A-B762-7AB21B43D0DE}" srcOrd="0" destOrd="0" presId="urn:microsoft.com/office/officeart/2005/8/layout/hList3"/>
    <dgm:cxn modelId="{4F3DDD87-6A84-419C-819A-C36DB8A646BB}" type="presParOf" srcId="{E8543D00-9711-4B0A-B762-7AB21B43D0DE}" destId="{1D4E4022-30B6-4609-832A-1CFAC5E29D39}" srcOrd="0" destOrd="0" presId="urn:microsoft.com/office/officeart/2005/8/layout/hList3"/>
    <dgm:cxn modelId="{663C7B2F-14B2-472C-89F7-C74BC165E4F5}" type="presParOf" srcId="{E8543D00-9711-4B0A-B762-7AB21B43D0DE}" destId="{71137368-EF40-4FCE-AC0E-84C346FB0038}" srcOrd="1" destOrd="0" presId="urn:microsoft.com/office/officeart/2005/8/layout/hList3"/>
    <dgm:cxn modelId="{1A6CE277-FAE6-4DA5-B45D-6E13E14F7321}" type="presParOf" srcId="{71137368-EF40-4FCE-AC0E-84C346FB0038}" destId="{D7E6CF9C-BD0E-4F31-9908-E496800851A3}" srcOrd="0" destOrd="0" presId="urn:microsoft.com/office/officeart/2005/8/layout/hList3"/>
    <dgm:cxn modelId="{6518B4DB-122B-4575-98B1-C28140826680}" type="presParOf" srcId="{71137368-EF40-4FCE-AC0E-84C346FB0038}" destId="{FE7C86E4-D41D-44DC-AAC6-57E79803C637}" srcOrd="1" destOrd="0" presId="urn:microsoft.com/office/officeart/2005/8/layout/hList3"/>
    <dgm:cxn modelId="{1615371C-6DE9-49F6-BCFE-61F263CDD590}" type="presParOf" srcId="{E8543D00-9711-4B0A-B762-7AB21B43D0DE}" destId="{20F523C9-647C-405B-BBF8-D185D7EB53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3BE911-2B78-4EA7-8B0D-3D72B5DB5FDD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05764-B21E-4933-ABD1-B2AF4A33BE93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Микроорганизмдердің клеткалық құрылымының ең қарапайым типі – </a:t>
          </a:r>
          <a:r>
            <a:rPr lang="kk-KZ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бір клеткалы</a:t>
          </a:r>
          <a:r>
            <a:rPr lang="kk-K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Бір клеткалы микроорганизмдер көлемі өте шағын. Бактериялар,  қарапайымдар,  ашытқылар арасында бір клеткалылар жиі кездеседі.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354456-5081-479F-A7F1-73F99D08E817}" type="parTrans" cxnId="{31FBA1B7-76AD-455F-AD7B-28B87ED2FE3D}">
      <dgm:prSet/>
      <dgm:spPr/>
      <dgm:t>
        <a:bodyPr/>
        <a:lstStyle/>
        <a:p>
          <a:endParaRPr lang="ru-RU"/>
        </a:p>
      </dgm:t>
    </dgm:pt>
    <dgm:pt modelId="{8C2C67C6-E50C-4019-9F88-23AD210E745B}" type="sibTrans" cxnId="{31FBA1B7-76AD-455F-AD7B-28B87ED2FE3D}">
      <dgm:prSet/>
      <dgm:spPr/>
      <dgm:t>
        <a:bodyPr/>
        <a:lstStyle/>
        <a:p>
          <a:endParaRPr lang="ru-RU"/>
        </a:p>
      </dgm:t>
    </dgm:pt>
    <dgm:pt modelId="{84499F50-3F49-4121-ADE7-527D65E8D64B}">
      <dgm:prSet phldrT="[Текст]" custT="1"/>
      <dgm:spPr/>
      <dgm:t>
        <a:bodyPr/>
        <a:lstStyle/>
        <a:p>
          <a:r>
            <a:rPr lang="kk-KZ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Көпклеткалы</a:t>
          </a:r>
          <a:r>
            <a:rPr lang="kk-KZ" sz="16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– клеткалық құрылымның күрделі типі. Көпклеткалы организмдер бір клеткадан түзіледі,  бірақ ересек күйінде көп клеткадан тұрады және орналасу реті әртүрлі болады. Жануарлар,  өсімдіктер және кейбір микроорганизмдер көпклеткалы құрылымға ие.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96B15E-8718-42EF-B8FA-76D988C81A08}" type="parTrans" cxnId="{792DC04D-A3B2-4570-B851-F2D1B942384C}">
      <dgm:prSet/>
      <dgm:spPr/>
      <dgm:t>
        <a:bodyPr/>
        <a:lstStyle/>
        <a:p>
          <a:endParaRPr lang="ru-RU"/>
        </a:p>
      </dgm:t>
    </dgm:pt>
    <dgm:pt modelId="{03D97BB7-3C5E-4D2F-A683-D333B084A571}" type="sibTrans" cxnId="{792DC04D-A3B2-4570-B851-F2D1B942384C}">
      <dgm:prSet/>
      <dgm:spPr/>
      <dgm:t>
        <a:bodyPr/>
        <a:lstStyle/>
        <a:p>
          <a:endParaRPr lang="ru-RU"/>
        </a:p>
      </dgm:t>
    </dgm:pt>
    <dgm:pt modelId="{1BDDBBBE-29D6-4256-8BF5-578FC2F6D691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 Кейбір микроорганизмдердің биологиялық құрылымы </a:t>
          </a:r>
          <a:r>
            <a:rPr lang="kk-K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көпядролы</a:t>
          </a:r>
          <a:r>
            <a:rPr lang="kk-K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құрылымды болып келеді. Ондай микроорганизмдер </a:t>
          </a:r>
          <a:r>
            <a:rPr lang="kk-KZ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ценоциттілер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 деп аталады. Олар өсу кезінде клеткалары бөлінбейді. Ондай ағзаларға көбінесе балдырлар және саңырауқұлақтар жатады.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D4BE48-8C3E-4777-810E-6F1E3CBD4EBF}" type="parTrans" cxnId="{63C0E2E3-3F8F-4C6D-B56C-570A15D93B29}">
      <dgm:prSet/>
      <dgm:spPr/>
      <dgm:t>
        <a:bodyPr/>
        <a:lstStyle/>
        <a:p>
          <a:endParaRPr lang="ru-RU"/>
        </a:p>
      </dgm:t>
    </dgm:pt>
    <dgm:pt modelId="{8161660A-378F-4200-9FC0-96B9F636C350}" type="sibTrans" cxnId="{63C0E2E3-3F8F-4C6D-B56C-570A15D93B29}">
      <dgm:prSet/>
      <dgm:spPr/>
      <dgm:t>
        <a:bodyPr/>
        <a:lstStyle/>
        <a:p>
          <a:endParaRPr lang="ru-RU"/>
        </a:p>
      </dgm:t>
    </dgm:pt>
    <dgm:pt modelId="{4A817DD5-A2B1-4286-BEA8-94B7C3573D06}">
      <dgm:prSet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Клеткалардың екі типі бар: бірклеткалы,  көпклеткалы және ценоцитті құрылымға ие </a:t>
          </a:r>
          <a:r>
            <a:rPr lang="kk-K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эукариоттар және прокариоттар (негізінен бірклеткалылар).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9C7911-802A-43EB-A774-B3E3FCE79862}" type="parTrans" cxnId="{3CC8F5AA-31A4-4107-964D-A6CF504C195D}">
      <dgm:prSet/>
      <dgm:spPr/>
      <dgm:t>
        <a:bodyPr/>
        <a:lstStyle/>
        <a:p>
          <a:endParaRPr lang="ru-RU"/>
        </a:p>
      </dgm:t>
    </dgm:pt>
    <dgm:pt modelId="{1D089E66-4716-47CE-BD48-DA3E8C24543B}" type="sibTrans" cxnId="{3CC8F5AA-31A4-4107-964D-A6CF504C195D}">
      <dgm:prSet/>
      <dgm:spPr/>
      <dgm:t>
        <a:bodyPr/>
        <a:lstStyle/>
        <a:p>
          <a:endParaRPr lang="ru-RU"/>
        </a:p>
      </dgm:t>
    </dgm:pt>
    <dgm:pt modelId="{5DBA167C-A247-4063-AB0A-B71182D60D43}" type="pres">
      <dgm:prSet presAssocID="{293BE911-2B78-4EA7-8B0D-3D72B5DB5FDD}" presName="Name0" presStyleCnt="0">
        <dgm:presLayoutVars>
          <dgm:dir/>
          <dgm:resizeHandles val="exact"/>
        </dgm:presLayoutVars>
      </dgm:prSet>
      <dgm:spPr/>
    </dgm:pt>
    <dgm:pt modelId="{7E90B1A4-9579-40C2-A247-773CC1E19D06}" type="pres">
      <dgm:prSet presAssocID="{18205764-B21E-4933-ABD1-B2AF4A33BE93}" presName="node" presStyleLbl="node1" presStyleIdx="0" presStyleCnt="4">
        <dgm:presLayoutVars>
          <dgm:bulletEnabled val="1"/>
        </dgm:presLayoutVars>
      </dgm:prSet>
      <dgm:spPr/>
    </dgm:pt>
    <dgm:pt modelId="{66476B9A-6AC6-4058-999C-9981A62CCE97}" type="pres">
      <dgm:prSet presAssocID="{8C2C67C6-E50C-4019-9F88-23AD210E745B}" presName="sibTrans" presStyleCnt="0"/>
      <dgm:spPr/>
    </dgm:pt>
    <dgm:pt modelId="{421D71B6-873D-4049-902F-6E8A3D946BB4}" type="pres">
      <dgm:prSet presAssocID="{84499F50-3F49-4121-ADE7-527D65E8D64B}" presName="node" presStyleLbl="node1" presStyleIdx="1" presStyleCnt="4" custScaleX="129045">
        <dgm:presLayoutVars>
          <dgm:bulletEnabled val="1"/>
        </dgm:presLayoutVars>
      </dgm:prSet>
      <dgm:spPr/>
    </dgm:pt>
    <dgm:pt modelId="{0995030A-7783-40AA-96E1-45AE5F2C8B25}" type="pres">
      <dgm:prSet presAssocID="{03D97BB7-3C5E-4D2F-A683-D333B084A571}" presName="sibTrans" presStyleCnt="0"/>
      <dgm:spPr/>
    </dgm:pt>
    <dgm:pt modelId="{29132931-AD56-44A0-B60A-A97CACEF4820}" type="pres">
      <dgm:prSet presAssocID="{1BDDBBBE-29D6-4256-8BF5-578FC2F6D691}" presName="node" presStyleLbl="node1" presStyleIdx="2" presStyleCnt="4" custScaleX="124380">
        <dgm:presLayoutVars>
          <dgm:bulletEnabled val="1"/>
        </dgm:presLayoutVars>
      </dgm:prSet>
      <dgm:spPr/>
    </dgm:pt>
    <dgm:pt modelId="{24A8F5F6-783A-4FE8-B132-5E46F4EB3F9C}" type="pres">
      <dgm:prSet presAssocID="{8161660A-378F-4200-9FC0-96B9F636C350}" presName="sibTrans" presStyleCnt="0"/>
      <dgm:spPr/>
    </dgm:pt>
    <dgm:pt modelId="{3307301E-D762-4B3A-AB48-82A7BFE71A0B}" type="pres">
      <dgm:prSet presAssocID="{4A817DD5-A2B1-4286-BEA8-94B7C3573D06}" presName="node" presStyleLbl="node1" presStyleIdx="3" presStyleCnt="4">
        <dgm:presLayoutVars>
          <dgm:bulletEnabled val="1"/>
        </dgm:presLayoutVars>
      </dgm:prSet>
      <dgm:spPr/>
    </dgm:pt>
  </dgm:ptLst>
  <dgm:cxnLst>
    <dgm:cxn modelId="{792DC04D-A3B2-4570-B851-F2D1B942384C}" srcId="{293BE911-2B78-4EA7-8B0D-3D72B5DB5FDD}" destId="{84499F50-3F49-4121-ADE7-527D65E8D64B}" srcOrd="1" destOrd="0" parTransId="{A096B15E-8718-42EF-B8FA-76D988C81A08}" sibTransId="{03D97BB7-3C5E-4D2F-A683-D333B084A571}"/>
    <dgm:cxn modelId="{461FA354-E559-4FC3-A895-579C585BD917}" type="presOf" srcId="{84499F50-3F49-4121-ADE7-527D65E8D64B}" destId="{421D71B6-873D-4049-902F-6E8A3D946BB4}" srcOrd="0" destOrd="0" presId="urn:microsoft.com/office/officeart/2005/8/layout/hList6"/>
    <dgm:cxn modelId="{54590592-4BDB-4CE1-84F0-BF2A282C71DE}" type="presOf" srcId="{4A817DD5-A2B1-4286-BEA8-94B7C3573D06}" destId="{3307301E-D762-4B3A-AB48-82A7BFE71A0B}" srcOrd="0" destOrd="0" presId="urn:microsoft.com/office/officeart/2005/8/layout/hList6"/>
    <dgm:cxn modelId="{FABE6292-B639-42D2-8A6C-20F4CB393B5A}" type="presOf" srcId="{293BE911-2B78-4EA7-8B0D-3D72B5DB5FDD}" destId="{5DBA167C-A247-4063-AB0A-B71182D60D43}" srcOrd="0" destOrd="0" presId="urn:microsoft.com/office/officeart/2005/8/layout/hList6"/>
    <dgm:cxn modelId="{3CC8F5AA-31A4-4107-964D-A6CF504C195D}" srcId="{293BE911-2B78-4EA7-8B0D-3D72B5DB5FDD}" destId="{4A817DD5-A2B1-4286-BEA8-94B7C3573D06}" srcOrd="3" destOrd="0" parTransId="{289C7911-802A-43EB-A774-B3E3FCE79862}" sibTransId="{1D089E66-4716-47CE-BD48-DA3E8C24543B}"/>
    <dgm:cxn modelId="{31FBA1B7-76AD-455F-AD7B-28B87ED2FE3D}" srcId="{293BE911-2B78-4EA7-8B0D-3D72B5DB5FDD}" destId="{18205764-B21E-4933-ABD1-B2AF4A33BE93}" srcOrd="0" destOrd="0" parTransId="{29354456-5081-479F-A7F1-73F99D08E817}" sibTransId="{8C2C67C6-E50C-4019-9F88-23AD210E745B}"/>
    <dgm:cxn modelId="{E3897DE1-3D7E-41C3-A5D3-1DF332930944}" type="presOf" srcId="{1BDDBBBE-29D6-4256-8BF5-578FC2F6D691}" destId="{29132931-AD56-44A0-B60A-A97CACEF4820}" srcOrd="0" destOrd="0" presId="urn:microsoft.com/office/officeart/2005/8/layout/hList6"/>
    <dgm:cxn modelId="{63C0E2E3-3F8F-4C6D-B56C-570A15D93B29}" srcId="{293BE911-2B78-4EA7-8B0D-3D72B5DB5FDD}" destId="{1BDDBBBE-29D6-4256-8BF5-578FC2F6D691}" srcOrd="2" destOrd="0" parTransId="{74D4BE48-8C3E-4777-810E-6F1E3CBD4EBF}" sibTransId="{8161660A-378F-4200-9FC0-96B9F636C350}"/>
    <dgm:cxn modelId="{21A854E9-F0EA-49A6-9180-E9633EF5647D}" type="presOf" srcId="{18205764-B21E-4933-ABD1-B2AF4A33BE93}" destId="{7E90B1A4-9579-40C2-A247-773CC1E19D06}" srcOrd="0" destOrd="0" presId="urn:microsoft.com/office/officeart/2005/8/layout/hList6"/>
    <dgm:cxn modelId="{8E86AB92-0873-4108-90C3-4F24EB577D8A}" type="presParOf" srcId="{5DBA167C-A247-4063-AB0A-B71182D60D43}" destId="{7E90B1A4-9579-40C2-A247-773CC1E19D06}" srcOrd="0" destOrd="0" presId="urn:microsoft.com/office/officeart/2005/8/layout/hList6"/>
    <dgm:cxn modelId="{23B1DF87-5931-474B-92B0-1A60FD311966}" type="presParOf" srcId="{5DBA167C-A247-4063-AB0A-B71182D60D43}" destId="{66476B9A-6AC6-4058-999C-9981A62CCE97}" srcOrd="1" destOrd="0" presId="urn:microsoft.com/office/officeart/2005/8/layout/hList6"/>
    <dgm:cxn modelId="{317F7B89-854F-4051-8500-ADACE992D530}" type="presParOf" srcId="{5DBA167C-A247-4063-AB0A-B71182D60D43}" destId="{421D71B6-873D-4049-902F-6E8A3D946BB4}" srcOrd="2" destOrd="0" presId="urn:microsoft.com/office/officeart/2005/8/layout/hList6"/>
    <dgm:cxn modelId="{2E0209F4-FC51-47F3-91BB-2B7CC2953DF2}" type="presParOf" srcId="{5DBA167C-A247-4063-AB0A-B71182D60D43}" destId="{0995030A-7783-40AA-96E1-45AE5F2C8B25}" srcOrd="3" destOrd="0" presId="urn:microsoft.com/office/officeart/2005/8/layout/hList6"/>
    <dgm:cxn modelId="{CABBBA12-013B-4BC7-987F-4650D29E9F59}" type="presParOf" srcId="{5DBA167C-A247-4063-AB0A-B71182D60D43}" destId="{29132931-AD56-44A0-B60A-A97CACEF4820}" srcOrd="4" destOrd="0" presId="urn:microsoft.com/office/officeart/2005/8/layout/hList6"/>
    <dgm:cxn modelId="{807C1976-80A7-442C-BE37-FCC71EAAB612}" type="presParOf" srcId="{5DBA167C-A247-4063-AB0A-B71182D60D43}" destId="{24A8F5F6-783A-4FE8-B132-5E46F4EB3F9C}" srcOrd="5" destOrd="0" presId="urn:microsoft.com/office/officeart/2005/8/layout/hList6"/>
    <dgm:cxn modelId="{D40D1E03-6FB7-47CA-8669-6C9171441566}" type="presParOf" srcId="{5DBA167C-A247-4063-AB0A-B71182D60D43}" destId="{3307301E-D762-4B3A-AB48-82A7BFE71A0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C0414C-1E97-46C3-A4F1-703CE70C791E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E8D4BC-5093-4E4D-A474-AA3C04AC119A}">
      <dgm:prSet phldrT="[Текст]" custT="1"/>
      <dgm:spPr/>
      <dgm:t>
        <a:bodyPr/>
        <a:lstStyle/>
        <a:p>
          <a:r>
            <a:rPr lang="kk-KZ" sz="1600">
              <a:latin typeface="Times New Roman" pitchFamily="18" charset="0"/>
              <a:cs typeface="Times New Roman" pitchFamily="18" charset="0"/>
            </a:rPr>
            <a:t>Прокариоттардың негізгі ерекшелігі клеткаішілік мембраналық жүйесінің болмауы. </a:t>
          </a:r>
          <a:endParaRPr lang="ru-RU" sz="1600" dirty="0"/>
        </a:p>
      </dgm:t>
    </dgm:pt>
    <dgm:pt modelId="{5441AE64-71DA-4D4F-A22B-8C588E8E47B6}" type="parTrans" cxnId="{41138189-58A5-422E-8842-B73F02A7729C}">
      <dgm:prSet/>
      <dgm:spPr/>
      <dgm:t>
        <a:bodyPr/>
        <a:lstStyle/>
        <a:p>
          <a:endParaRPr lang="ru-RU"/>
        </a:p>
      </dgm:t>
    </dgm:pt>
    <dgm:pt modelId="{2C9F7159-B774-4BAC-A152-F924E1BD781E}" type="sibTrans" cxnId="{41138189-58A5-422E-8842-B73F02A7729C}">
      <dgm:prSet/>
      <dgm:spPr/>
      <dgm:t>
        <a:bodyPr/>
        <a:lstStyle/>
        <a:p>
          <a:endParaRPr lang="ru-RU"/>
        </a:p>
      </dgm:t>
    </dgm:pt>
    <dgm:pt modelId="{10286049-0FC5-4DA4-8C29-89F089A21050}">
      <dgm:prSet phldrT="[Текст]" custT="1"/>
      <dgm:spPr/>
      <dgm:t>
        <a:bodyPr/>
        <a:lstStyle/>
        <a:p>
          <a:r>
            <a:rPr lang="kk-KZ" sz="1600" b="1" i="1" dirty="0">
              <a:latin typeface="Times New Roman" pitchFamily="18" charset="0"/>
              <a:cs typeface="Times New Roman" pitchFamily="18" charset="0"/>
            </a:rPr>
            <a:t>Клетка қабырғасы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 клеткаға пішін береді,  сыртқы ортаның жағымсыз әсерлерінен қорғайды,  клетка ішіне артық мөлшерде ылғал кіруін болдырмайды.</a:t>
          </a:r>
          <a:endParaRPr lang="ru-RU" sz="1600" dirty="0"/>
        </a:p>
      </dgm:t>
    </dgm:pt>
    <dgm:pt modelId="{715E3400-AF1A-43A4-A94E-CCB317DE886D}" type="parTrans" cxnId="{2C906B1C-FFC8-47CB-9475-53636D7530A4}">
      <dgm:prSet/>
      <dgm:spPr/>
      <dgm:t>
        <a:bodyPr/>
        <a:lstStyle/>
        <a:p>
          <a:endParaRPr lang="ru-RU"/>
        </a:p>
      </dgm:t>
    </dgm:pt>
    <dgm:pt modelId="{2A3248FD-E1BC-4E4C-B1FA-E0C252D65A7F}" type="sibTrans" cxnId="{2C906B1C-FFC8-47CB-9475-53636D7530A4}">
      <dgm:prSet/>
      <dgm:spPr/>
      <dgm:t>
        <a:bodyPr/>
        <a:lstStyle/>
        <a:p>
          <a:endParaRPr lang="ru-RU"/>
        </a:p>
      </dgm:t>
    </dgm:pt>
    <dgm:pt modelId="{06D483D9-A237-47D8-B398-047C44F39A53}" type="pres">
      <dgm:prSet presAssocID="{4BC0414C-1E97-46C3-A4F1-703CE70C791E}" presName="linear" presStyleCnt="0">
        <dgm:presLayoutVars>
          <dgm:dir/>
          <dgm:animLvl val="lvl"/>
          <dgm:resizeHandles val="exact"/>
        </dgm:presLayoutVars>
      </dgm:prSet>
      <dgm:spPr/>
    </dgm:pt>
    <dgm:pt modelId="{6B531DB4-F685-498B-A574-EC0A0B1B7DE2}" type="pres">
      <dgm:prSet presAssocID="{AAE8D4BC-5093-4E4D-A474-AA3C04AC119A}" presName="parentLin" presStyleCnt="0"/>
      <dgm:spPr/>
    </dgm:pt>
    <dgm:pt modelId="{72938260-D6DC-434F-BC1C-4C7C08C0E5B2}" type="pres">
      <dgm:prSet presAssocID="{AAE8D4BC-5093-4E4D-A474-AA3C04AC119A}" presName="parentLeftMargin" presStyleLbl="node1" presStyleIdx="0" presStyleCnt="2"/>
      <dgm:spPr/>
    </dgm:pt>
    <dgm:pt modelId="{47E393DD-F4C5-4989-B402-6013FD190343}" type="pres">
      <dgm:prSet presAssocID="{AAE8D4BC-5093-4E4D-A474-AA3C04AC119A}" presName="parentText" presStyleLbl="node1" presStyleIdx="0" presStyleCnt="2" custScaleX="130330">
        <dgm:presLayoutVars>
          <dgm:chMax val="0"/>
          <dgm:bulletEnabled val="1"/>
        </dgm:presLayoutVars>
      </dgm:prSet>
      <dgm:spPr/>
    </dgm:pt>
    <dgm:pt modelId="{770AE1A2-B2E8-482E-9078-23CF7C45E07D}" type="pres">
      <dgm:prSet presAssocID="{AAE8D4BC-5093-4E4D-A474-AA3C04AC119A}" presName="negativeSpace" presStyleCnt="0"/>
      <dgm:spPr/>
    </dgm:pt>
    <dgm:pt modelId="{61BA6526-0D6F-4418-8F6D-8689C5E26081}" type="pres">
      <dgm:prSet presAssocID="{AAE8D4BC-5093-4E4D-A474-AA3C04AC119A}" presName="childText" presStyleLbl="conFgAcc1" presStyleIdx="0" presStyleCnt="2">
        <dgm:presLayoutVars>
          <dgm:bulletEnabled val="1"/>
        </dgm:presLayoutVars>
      </dgm:prSet>
      <dgm:spPr/>
    </dgm:pt>
    <dgm:pt modelId="{39EEC4E3-2FE3-4DFC-B759-24C1F5100B3D}" type="pres">
      <dgm:prSet presAssocID="{2C9F7159-B774-4BAC-A152-F924E1BD781E}" presName="spaceBetweenRectangles" presStyleCnt="0"/>
      <dgm:spPr/>
    </dgm:pt>
    <dgm:pt modelId="{E582AC13-8442-4A6B-8773-88622FC1A8F9}" type="pres">
      <dgm:prSet presAssocID="{10286049-0FC5-4DA4-8C29-89F089A21050}" presName="parentLin" presStyleCnt="0"/>
      <dgm:spPr/>
    </dgm:pt>
    <dgm:pt modelId="{F0E85219-31C3-46B4-943B-8433D24F6CE2}" type="pres">
      <dgm:prSet presAssocID="{10286049-0FC5-4DA4-8C29-89F089A21050}" presName="parentLeftMargin" presStyleLbl="node1" presStyleIdx="0" presStyleCnt="2"/>
      <dgm:spPr/>
    </dgm:pt>
    <dgm:pt modelId="{9D2BFF37-FF9F-46EE-BC75-E8BD68C4ECAB}" type="pres">
      <dgm:prSet presAssocID="{10286049-0FC5-4DA4-8C29-89F089A21050}" presName="parentText" presStyleLbl="node1" presStyleIdx="1" presStyleCnt="2" custScaleX="136360">
        <dgm:presLayoutVars>
          <dgm:chMax val="0"/>
          <dgm:bulletEnabled val="1"/>
        </dgm:presLayoutVars>
      </dgm:prSet>
      <dgm:spPr/>
    </dgm:pt>
    <dgm:pt modelId="{1CEAA760-89EB-49BC-9912-3E3ABF095F5A}" type="pres">
      <dgm:prSet presAssocID="{10286049-0FC5-4DA4-8C29-89F089A21050}" presName="negativeSpace" presStyleCnt="0"/>
      <dgm:spPr/>
    </dgm:pt>
    <dgm:pt modelId="{C8DC3245-AFBC-40FE-8A0A-8B92599BA55C}" type="pres">
      <dgm:prSet presAssocID="{10286049-0FC5-4DA4-8C29-89F089A210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2E8E202-63F8-4A6F-BBE4-FA3027D4242A}" type="presOf" srcId="{AAE8D4BC-5093-4E4D-A474-AA3C04AC119A}" destId="{47E393DD-F4C5-4989-B402-6013FD190343}" srcOrd="1" destOrd="0" presId="urn:microsoft.com/office/officeart/2005/8/layout/list1"/>
    <dgm:cxn modelId="{B695611A-D13C-4403-BDCB-FDCA761DBCB4}" type="presOf" srcId="{10286049-0FC5-4DA4-8C29-89F089A21050}" destId="{F0E85219-31C3-46B4-943B-8433D24F6CE2}" srcOrd="0" destOrd="0" presId="urn:microsoft.com/office/officeart/2005/8/layout/list1"/>
    <dgm:cxn modelId="{2C906B1C-FFC8-47CB-9475-53636D7530A4}" srcId="{4BC0414C-1E97-46C3-A4F1-703CE70C791E}" destId="{10286049-0FC5-4DA4-8C29-89F089A21050}" srcOrd="1" destOrd="0" parTransId="{715E3400-AF1A-43A4-A94E-CCB317DE886D}" sibTransId="{2A3248FD-E1BC-4E4C-B1FA-E0C252D65A7F}"/>
    <dgm:cxn modelId="{5A115629-D6EC-46DF-8D81-1CAA76D49B68}" type="presOf" srcId="{AAE8D4BC-5093-4E4D-A474-AA3C04AC119A}" destId="{72938260-D6DC-434F-BC1C-4C7C08C0E5B2}" srcOrd="0" destOrd="0" presId="urn:microsoft.com/office/officeart/2005/8/layout/list1"/>
    <dgm:cxn modelId="{8065643A-7693-40ED-A624-1875399E00D7}" type="presOf" srcId="{10286049-0FC5-4DA4-8C29-89F089A21050}" destId="{9D2BFF37-FF9F-46EE-BC75-E8BD68C4ECAB}" srcOrd="1" destOrd="0" presId="urn:microsoft.com/office/officeart/2005/8/layout/list1"/>
    <dgm:cxn modelId="{41138189-58A5-422E-8842-B73F02A7729C}" srcId="{4BC0414C-1E97-46C3-A4F1-703CE70C791E}" destId="{AAE8D4BC-5093-4E4D-A474-AA3C04AC119A}" srcOrd="0" destOrd="0" parTransId="{5441AE64-71DA-4D4F-A22B-8C588E8E47B6}" sibTransId="{2C9F7159-B774-4BAC-A152-F924E1BD781E}"/>
    <dgm:cxn modelId="{502418B4-A08F-4A27-A1B1-67AB4D1D8777}" type="presOf" srcId="{4BC0414C-1E97-46C3-A4F1-703CE70C791E}" destId="{06D483D9-A237-47D8-B398-047C44F39A53}" srcOrd="0" destOrd="0" presId="urn:microsoft.com/office/officeart/2005/8/layout/list1"/>
    <dgm:cxn modelId="{12995DBB-8AC9-442B-89E9-9DF629943FED}" type="presParOf" srcId="{06D483D9-A237-47D8-B398-047C44F39A53}" destId="{6B531DB4-F685-498B-A574-EC0A0B1B7DE2}" srcOrd="0" destOrd="0" presId="urn:microsoft.com/office/officeart/2005/8/layout/list1"/>
    <dgm:cxn modelId="{6C977BF2-E469-40A8-8737-5CD0CF3BA57A}" type="presParOf" srcId="{6B531DB4-F685-498B-A574-EC0A0B1B7DE2}" destId="{72938260-D6DC-434F-BC1C-4C7C08C0E5B2}" srcOrd="0" destOrd="0" presId="urn:microsoft.com/office/officeart/2005/8/layout/list1"/>
    <dgm:cxn modelId="{41061E32-D435-478A-8B07-358344E22525}" type="presParOf" srcId="{6B531DB4-F685-498B-A574-EC0A0B1B7DE2}" destId="{47E393DD-F4C5-4989-B402-6013FD190343}" srcOrd="1" destOrd="0" presId="urn:microsoft.com/office/officeart/2005/8/layout/list1"/>
    <dgm:cxn modelId="{1E05595B-3261-4D96-A7F9-8B547C35E4A1}" type="presParOf" srcId="{06D483D9-A237-47D8-B398-047C44F39A53}" destId="{770AE1A2-B2E8-482E-9078-23CF7C45E07D}" srcOrd="1" destOrd="0" presId="urn:microsoft.com/office/officeart/2005/8/layout/list1"/>
    <dgm:cxn modelId="{F1DBD2A7-8859-4CD9-9E9C-CF9DD84F4302}" type="presParOf" srcId="{06D483D9-A237-47D8-B398-047C44F39A53}" destId="{61BA6526-0D6F-4418-8F6D-8689C5E26081}" srcOrd="2" destOrd="0" presId="urn:microsoft.com/office/officeart/2005/8/layout/list1"/>
    <dgm:cxn modelId="{DD6433CE-02D3-4CCA-A6F5-9CF7A2117BA4}" type="presParOf" srcId="{06D483D9-A237-47D8-B398-047C44F39A53}" destId="{39EEC4E3-2FE3-4DFC-B759-24C1F5100B3D}" srcOrd="3" destOrd="0" presId="urn:microsoft.com/office/officeart/2005/8/layout/list1"/>
    <dgm:cxn modelId="{9879A8A3-7CF6-40FB-8D1F-F3F47463ED07}" type="presParOf" srcId="{06D483D9-A237-47D8-B398-047C44F39A53}" destId="{E582AC13-8442-4A6B-8773-88622FC1A8F9}" srcOrd="4" destOrd="0" presId="urn:microsoft.com/office/officeart/2005/8/layout/list1"/>
    <dgm:cxn modelId="{C352D03E-AA60-41D4-8F40-3133283F2FC0}" type="presParOf" srcId="{E582AC13-8442-4A6B-8773-88622FC1A8F9}" destId="{F0E85219-31C3-46B4-943B-8433D24F6CE2}" srcOrd="0" destOrd="0" presId="urn:microsoft.com/office/officeart/2005/8/layout/list1"/>
    <dgm:cxn modelId="{C5A9FB77-C7FF-47F2-A084-350526561F4E}" type="presParOf" srcId="{E582AC13-8442-4A6B-8773-88622FC1A8F9}" destId="{9D2BFF37-FF9F-46EE-BC75-E8BD68C4ECAB}" srcOrd="1" destOrd="0" presId="urn:microsoft.com/office/officeart/2005/8/layout/list1"/>
    <dgm:cxn modelId="{CF50CD27-9FA6-49C8-8C8F-CC993607894C}" type="presParOf" srcId="{06D483D9-A237-47D8-B398-047C44F39A53}" destId="{1CEAA760-89EB-49BC-9912-3E3ABF095F5A}" srcOrd="5" destOrd="0" presId="urn:microsoft.com/office/officeart/2005/8/layout/list1"/>
    <dgm:cxn modelId="{B37A74F8-8EC8-41F6-9609-36AE7A3B9B8C}" type="presParOf" srcId="{06D483D9-A237-47D8-B398-047C44F39A53}" destId="{C8DC3245-AFBC-40FE-8A0A-8B92599BA5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C54C5-03C4-40F4-95C8-01B63215C770}" type="doc">
      <dgm:prSet loTypeId="urn:microsoft.com/office/officeart/2005/8/layout/process4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3DDA1-7F96-40D1-8E29-C0DC6B7BAC22}">
      <dgm:prSet phldrT="[Текст]" custT="1"/>
      <dgm:spPr/>
      <dgm:t>
        <a:bodyPr/>
        <a:lstStyle/>
        <a:p>
          <a:r>
            <a:rPr lang="kk-KZ" sz="1400" b="1" i="1" dirty="0">
              <a:latin typeface="Times New Roman" pitchFamily="18" charset="0"/>
              <a:cs typeface="Times New Roman" pitchFamily="18" charset="0"/>
            </a:rPr>
            <a:t>Цитоплазмалық мембрана (ЦПМ) </a:t>
          </a:r>
          <a:endParaRPr lang="ru-RU" sz="1400" dirty="0"/>
        </a:p>
      </dgm:t>
    </dgm:pt>
    <dgm:pt modelId="{1422B8E4-C238-4A0B-A13C-38A3FD09D67D}" type="parTrans" cxnId="{98338938-2613-48A6-B585-F24BFD3C36AB}">
      <dgm:prSet/>
      <dgm:spPr/>
      <dgm:t>
        <a:bodyPr/>
        <a:lstStyle/>
        <a:p>
          <a:endParaRPr lang="ru-RU"/>
        </a:p>
      </dgm:t>
    </dgm:pt>
    <dgm:pt modelId="{C296A916-6C01-42C5-A92B-28014FC9A7AD}" type="sibTrans" cxnId="{98338938-2613-48A6-B585-F24BFD3C36AB}">
      <dgm:prSet/>
      <dgm:spPr/>
      <dgm:t>
        <a:bodyPr/>
        <a:lstStyle/>
        <a:p>
          <a:endParaRPr lang="ru-RU"/>
        </a:p>
      </dgm:t>
    </dgm:pt>
    <dgm:pt modelId="{F147CDFA-C083-481A-BF7C-9294D6928E05}">
      <dgm:prSet phldrT="[Текст]" custT="1"/>
      <dgm:spPr/>
      <dgm:t>
        <a:bodyPr/>
        <a:lstStyle/>
        <a:p>
          <a:r>
            <a:rPr lang="kk-KZ" sz="1400" dirty="0">
              <a:latin typeface="Times New Roman" pitchFamily="18" charset="0"/>
              <a:cs typeface="Times New Roman" pitchFamily="18" charset="0"/>
            </a:rPr>
            <a:t>клетканың қоректенуінде маңызды роль атқарады. Белокты-липидті жүйеден құралған,  үш қабатты құрылымнан тұрады. Мембрананың сыртқы жағында қоректік заттарды клеткаға тасымалдаушы белоктар орналасқан,  ал ішкі жағында гидролиздік және тотығу-тотықсыздану ферменттері орналасған. Екі белоктық қабық арасында фосфолипидті қабат орналасады. </a:t>
          </a:r>
          <a:endParaRPr lang="ru-RU" sz="1400" dirty="0"/>
        </a:p>
      </dgm:t>
    </dgm:pt>
    <dgm:pt modelId="{50130440-0725-4DC2-A8C7-AEF2037C8697}" type="parTrans" cxnId="{B93760D9-7E28-4595-9FDE-D98377B746F3}">
      <dgm:prSet/>
      <dgm:spPr/>
      <dgm:t>
        <a:bodyPr/>
        <a:lstStyle/>
        <a:p>
          <a:endParaRPr lang="ru-RU"/>
        </a:p>
      </dgm:t>
    </dgm:pt>
    <dgm:pt modelId="{DF599E6E-9A97-4948-9B20-31127292D267}" type="sibTrans" cxnId="{B93760D9-7E28-4595-9FDE-D98377B746F3}">
      <dgm:prSet/>
      <dgm:spPr/>
      <dgm:t>
        <a:bodyPr/>
        <a:lstStyle/>
        <a:p>
          <a:endParaRPr lang="ru-RU"/>
        </a:p>
      </dgm:t>
    </dgm:pt>
    <dgm:pt modelId="{6E21E893-9CDB-4262-8E4F-B6DBBA51C84C}">
      <dgm:prSet phldrT="[Текст]" custT="1"/>
      <dgm:spPr/>
      <dgm:t>
        <a:bodyPr/>
        <a:lstStyle/>
        <a:p>
          <a:r>
            <a:rPr lang="kk-KZ" sz="1400" b="1" i="1">
              <a:latin typeface="Times New Roman" pitchFamily="18" charset="0"/>
              <a:cs typeface="Times New Roman" pitchFamily="18" charset="0"/>
            </a:rPr>
            <a:t>Мезосомалар</a:t>
          </a:r>
          <a:endParaRPr lang="ru-RU" sz="1400" dirty="0"/>
        </a:p>
      </dgm:t>
    </dgm:pt>
    <dgm:pt modelId="{866A91A2-4B8C-4A1C-A856-394582D8C07E}" type="parTrans" cxnId="{DAF807CA-DD85-4F6C-AFD8-62380446ABE0}">
      <dgm:prSet/>
      <dgm:spPr/>
      <dgm:t>
        <a:bodyPr/>
        <a:lstStyle/>
        <a:p>
          <a:endParaRPr lang="ru-RU"/>
        </a:p>
      </dgm:t>
    </dgm:pt>
    <dgm:pt modelId="{B013F3CF-E90A-4007-9035-49C464DD2127}" type="sibTrans" cxnId="{DAF807CA-DD85-4F6C-AFD8-62380446ABE0}">
      <dgm:prSet/>
      <dgm:spPr/>
      <dgm:t>
        <a:bodyPr/>
        <a:lstStyle/>
        <a:p>
          <a:endParaRPr lang="ru-RU"/>
        </a:p>
      </dgm:t>
    </dgm:pt>
    <dgm:pt modelId="{E1FE891F-4E40-473F-8BBE-CAD9112D7A6E}">
      <dgm:prSet phldrT="[Текст]" custT="1"/>
      <dgm:spPr/>
      <dgm:t>
        <a:bodyPr/>
        <a:lstStyle/>
        <a:p>
          <a:r>
            <a:rPr lang="kk-KZ" sz="1400" b="1" i="1">
              <a:latin typeface="Times New Roman" pitchFamily="18" charset="0"/>
              <a:cs typeface="Times New Roman" pitchFamily="18" charset="0"/>
            </a:rPr>
            <a:t>Цитоплазма</a:t>
          </a:r>
          <a:endParaRPr lang="ru-RU" sz="1400" dirty="0"/>
        </a:p>
      </dgm:t>
    </dgm:pt>
    <dgm:pt modelId="{84184814-979A-4EEA-8795-E9BB4D9A33A9}" type="parTrans" cxnId="{962D5BED-E379-4C79-B33B-525759927F23}">
      <dgm:prSet/>
      <dgm:spPr/>
      <dgm:t>
        <a:bodyPr/>
        <a:lstStyle/>
        <a:p>
          <a:endParaRPr lang="ru-RU"/>
        </a:p>
      </dgm:t>
    </dgm:pt>
    <dgm:pt modelId="{99D23E6F-79CC-43A6-91D1-A9E9FA05F8C3}" type="sibTrans" cxnId="{962D5BED-E379-4C79-B33B-525759927F23}">
      <dgm:prSet/>
      <dgm:spPr/>
      <dgm:t>
        <a:bodyPr/>
        <a:lstStyle/>
        <a:p>
          <a:endParaRPr lang="ru-RU"/>
        </a:p>
      </dgm:t>
    </dgm:pt>
    <dgm:pt modelId="{DAD3655C-9C53-4168-A751-FFE1D2A7DFBF}">
      <dgm:prSet phldrT="[Текст]" custT="1"/>
      <dgm:spPr/>
      <dgm:t>
        <a:bodyPr/>
        <a:lstStyle/>
        <a:p>
          <a:r>
            <a:rPr lang="kk-KZ" sz="1400" dirty="0">
              <a:latin typeface="Times New Roman" pitchFamily="18" charset="0"/>
              <a:cs typeface="Times New Roman" pitchFamily="18" charset="0"/>
            </a:rPr>
            <a:t>клетканың ішкі сұйықтығы,  жартылай сұйық,  коллоидты ерітінді. Құрамында: клетка салмағына шаққанда 70-80% су және ферменттер, қоректену субстраттары,  клетканың зат алмасу өнімдері. </a:t>
          </a:r>
          <a:endParaRPr lang="ru-RU" sz="1400" dirty="0"/>
        </a:p>
      </dgm:t>
    </dgm:pt>
    <dgm:pt modelId="{72ABD12B-E047-482A-97BA-D1D02CB5DE8E}" type="parTrans" cxnId="{D22FA61F-EB9A-461E-A34F-F77BC56CF8D8}">
      <dgm:prSet/>
      <dgm:spPr/>
      <dgm:t>
        <a:bodyPr/>
        <a:lstStyle/>
        <a:p>
          <a:endParaRPr lang="ru-RU"/>
        </a:p>
      </dgm:t>
    </dgm:pt>
    <dgm:pt modelId="{9F5B0B5A-9663-4D64-BC6C-FB600CEC726B}" type="sibTrans" cxnId="{D22FA61F-EB9A-461E-A34F-F77BC56CF8D8}">
      <dgm:prSet/>
      <dgm:spPr/>
      <dgm:t>
        <a:bodyPr/>
        <a:lstStyle/>
        <a:p>
          <a:endParaRPr lang="ru-RU"/>
        </a:p>
      </dgm:t>
    </dgm:pt>
    <dgm:pt modelId="{FB1A40CC-7916-4D83-A87B-83F8A1EC9E5B}">
      <dgm:prSet phldrT="[Текст]" custT="1"/>
      <dgm:spPr/>
      <dgm:t>
        <a:bodyPr/>
        <a:lstStyle/>
        <a:p>
          <a:r>
            <a:rPr lang="kk-KZ" sz="1400" b="1" i="1">
              <a:latin typeface="Times New Roman" pitchFamily="18" charset="0"/>
              <a:cs typeface="Times New Roman" pitchFamily="18" charset="0"/>
            </a:rPr>
            <a:t>Нуклеоид</a:t>
          </a:r>
          <a:endParaRPr lang="ru-RU" sz="1400" dirty="0"/>
        </a:p>
      </dgm:t>
    </dgm:pt>
    <dgm:pt modelId="{9232CA89-FD3A-4EAC-AB1E-22672CCBC53B}" type="parTrans" cxnId="{8D65EC18-3C26-4D12-B669-C4531F74F62E}">
      <dgm:prSet/>
      <dgm:spPr/>
      <dgm:t>
        <a:bodyPr/>
        <a:lstStyle/>
        <a:p>
          <a:endParaRPr lang="ru-RU"/>
        </a:p>
      </dgm:t>
    </dgm:pt>
    <dgm:pt modelId="{B1D4E9F6-1353-47A2-BF5F-45BEBD4C5D6E}" type="sibTrans" cxnId="{8D65EC18-3C26-4D12-B669-C4531F74F62E}">
      <dgm:prSet/>
      <dgm:spPr/>
      <dgm:t>
        <a:bodyPr/>
        <a:lstStyle/>
        <a:p>
          <a:endParaRPr lang="ru-RU"/>
        </a:p>
      </dgm:t>
    </dgm:pt>
    <dgm:pt modelId="{4E3C104F-3484-4F9C-9AA9-B863E18D5CE5}">
      <dgm:prSet phldrT="[Текст]" custT="1"/>
      <dgm:spPr/>
      <dgm:t>
        <a:bodyPr/>
        <a:lstStyle/>
        <a:p>
          <a:r>
            <a:rPr lang="kk-KZ" sz="1400" b="1" i="1">
              <a:latin typeface="Times New Roman" pitchFamily="18" charset="0"/>
              <a:cs typeface="Times New Roman" pitchFamily="18" charset="0"/>
            </a:rPr>
            <a:t>Рибосомалар</a:t>
          </a:r>
          <a:endParaRPr lang="ru-RU" sz="1400" dirty="0"/>
        </a:p>
      </dgm:t>
    </dgm:pt>
    <dgm:pt modelId="{2B4F87F7-0B0E-49C4-8634-E32D8BB50BE2}" type="parTrans" cxnId="{968FE940-BF65-4AA3-AD9C-75BC98853914}">
      <dgm:prSet/>
      <dgm:spPr/>
      <dgm:t>
        <a:bodyPr/>
        <a:lstStyle/>
        <a:p>
          <a:endParaRPr lang="ru-RU"/>
        </a:p>
      </dgm:t>
    </dgm:pt>
    <dgm:pt modelId="{815AFA88-0AAC-489C-8E61-E78A0506A812}" type="sibTrans" cxnId="{968FE940-BF65-4AA3-AD9C-75BC98853914}">
      <dgm:prSet/>
      <dgm:spPr/>
      <dgm:t>
        <a:bodyPr/>
        <a:lstStyle/>
        <a:p>
          <a:endParaRPr lang="ru-RU"/>
        </a:p>
      </dgm:t>
    </dgm:pt>
    <dgm:pt modelId="{8B025DC8-7B61-46EC-8D42-447586680E17}">
      <dgm:prSet phldrT="[Текст]" custT="1"/>
      <dgm:spPr/>
      <dgm:t>
        <a:bodyPr/>
        <a:lstStyle/>
        <a:p>
          <a:r>
            <a:rPr lang="kk-KZ" sz="1400">
              <a:latin typeface="Times New Roman" pitchFamily="18" charset="0"/>
              <a:cs typeface="Times New Roman" pitchFamily="18" charset="0"/>
            </a:rPr>
            <a:t>құрамында РНК (60%) және белок (40%) болатын,  шағын гранулалар. Рибосомаларда клеткалық белок синтезі жүреді.</a:t>
          </a:r>
          <a:endParaRPr lang="ru-RU" sz="1400" dirty="0"/>
        </a:p>
      </dgm:t>
    </dgm:pt>
    <dgm:pt modelId="{7796870A-9FB8-4202-990F-F031C1A7322E}" type="parTrans" cxnId="{7940611D-78C3-4FFF-BE16-170B2BA33D5E}">
      <dgm:prSet/>
      <dgm:spPr/>
      <dgm:t>
        <a:bodyPr/>
        <a:lstStyle/>
        <a:p>
          <a:endParaRPr lang="ru-RU"/>
        </a:p>
      </dgm:t>
    </dgm:pt>
    <dgm:pt modelId="{8EBFAF71-A781-499C-AC90-1EBC4EE61A81}" type="sibTrans" cxnId="{7940611D-78C3-4FFF-BE16-170B2BA33D5E}">
      <dgm:prSet/>
      <dgm:spPr/>
      <dgm:t>
        <a:bodyPr/>
        <a:lstStyle/>
        <a:p>
          <a:endParaRPr lang="ru-RU"/>
        </a:p>
      </dgm:t>
    </dgm:pt>
    <dgm:pt modelId="{B4AD23B0-7C25-48E8-9086-A2E5768F965D}">
      <dgm:prSet phldrT="[Текст]" custT="1"/>
      <dgm:spPr/>
      <dgm:t>
        <a:bodyPr/>
        <a:lstStyle/>
        <a:p>
          <a:r>
            <a:rPr lang="kk-KZ" sz="1400">
              <a:latin typeface="Times New Roman" pitchFamily="18" charset="0"/>
              <a:cs typeface="Times New Roman" pitchFamily="18" charset="0"/>
            </a:rPr>
            <a:t>мембранадан түзіледі,  энергиялық және клетканың бөліну (көбею) процесстеріне қатысады. </a:t>
          </a:r>
          <a:endParaRPr lang="ru-RU" sz="1400" dirty="0"/>
        </a:p>
      </dgm:t>
    </dgm:pt>
    <dgm:pt modelId="{8E75E661-7755-4D98-BC5A-EE2C5EFE8C14}" type="parTrans" cxnId="{81E69855-229E-421E-85A9-BC6CFB0EEAA0}">
      <dgm:prSet/>
      <dgm:spPr/>
      <dgm:t>
        <a:bodyPr/>
        <a:lstStyle/>
        <a:p>
          <a:endParaRPr lang="ru-RU"/>
        </a:p>
      </dgm:t>
    </dgm:pt>
    <dgm:pt modelId="{64812497-C298-4521-A7C9-35E478D13BCB}" type="sibTrans" cxnId="{81E69855-229E-421E-85A9-BC6CFB0EEAA0}">
      <dgm:prSet/>
      <dgm:spPr/>
      <dgm:t>
        <a:bodyPr/>
        <a:lstStyle/>
        <a:p>
          <a:endParaRPr lang="ru-RU"/>
        </a:p>
      </dgm:t>
    </dgm:pt>
    <dgm:pt modelId="{0897EBEB-A914-4C92-AE7E-AC156E920C08}">
      <dgm:prSet phldrT="[Текст]" custT="1"/>
      <dgm:spPr/>
      <dgm:t>
        <a:bodyPr/>
        <a:lstStyle/>
        <a:p>
          <a:r>
            <a:rPr lang="kk-KZ" sz="1400">
              <a:latin typeface="Times New Roman" pitchFamily="18" charset="0"/>
              <a:cs typeface="Times New Roman" pitchFamily="18" charset="0"/>
            </a:rPr>
            <a:t>көбеюге қатысатын,  прокариотты клетканың жалғыз хромосомасы,  тұқым қуалау ақпаратын сақтаушы. Ол шағын құрылым,  цитоплазма ортасында орналасқан, қос тізбекті ДНК жіпшесінен тұрады. </a:t>
          </a:r>
          <a:endParaRPr lang="ru-RU" sz="1400" dirty="0"/>
        </a:p>
      </dgm:t>
    </dgm:pt>
    <dgm:pt modelId="{30251A6A-E75A-42D8-8785-D5919B2AFB0F}" type="parTrans" cxnId="{5B5C9EBB-929D-4F6B-B482-C2153400F15C}">
      <dgm:prSet/>
      <dgm:spPr/>
      <dgm:t>
        <a:bodyPr/>
        <a:lstStyle/>
        <a:p>
          <a:endParaRPr lang="ru-RU"/>
        </a:p>
      </dgm:t>
    </dgm:pt>
    <dgm:pt modelId="{24E58529-199C-4BFA-9555-6DC44E9ECDB8}" type="sibTrans" cxnId="{5B5C9EBB-929D-4F6B-B482-C2153400F15C}">
      <dgm:prSet/>
      <dgm:spPr/>
      <dgm:t>
        <a:bodyPr/>
        <a:lstStyle/>
        <a:p>
          <a:endParaRPr lang="ru-RU"/>
        </a:p>
      </dgm:t>
    </dgm:pt>
    <dgm:pt modelId="{33D3AD18-9854-421B-8967-0188A08F1266}">
      <dgm:prSet phldrT="[Текст]" custT="1"/>
      <dgm:spPr/>
      <dgm:t>
        <a:bodyPr/>
        <a:lstStyle/>
        <a:p>
          <a:r>
            <a:rPr lang="kk-KZ" sz="1400">
              <a:latin typeface="Times New Roman" pitchFamily="18" charset="0"/>
              <a:cs typeface="Times New Roman" pitchFamily="18" charset="0"/>
            </a:rPr>
            <a:t>Көптеген бактериялар хромосомалық ДНК-мен қатар хромосомадан тыс,  қос тізбекті ДНК-дан тұрады. ДНК-ның бұл автономды репликацияланатын элементтері </a:t>
          </a:r>
          <a:r>
            <a:rPr lang="kk-KZ" sz="1400" b="1" i="1">
              <a:latin typeface="Times New Roman" pitchFamily="18" charset="0"/>
              <a:cs typeface="Times New Roman" pitchFamily="18" charset="0"/>
            </a:rPr>
            <a:t>плазмидалар</a:t>
          </a:r>
          <a:r>
            <a:rPr lang="kk-KZ" sz="1400">
              <a:latin typeface="Times New Roman" pitchFamily="18" charset="0"/>
              <a:cs typeface="Times New Roman" pitchFamily="18" charset="0"/>
            </a:rPr>
            <a:t> деп аталады. </a:t>
          </a:r>
          <a:endParaRPr lang="ru-RU" sz="1400" dirty="0"/>
        </a:p>
      </dgm:t>
    </dgm:pt>
    <dgm:pt modelId="{E4377BB2-F338-433B-971E-9B8386D9D5DF}" type="parTrans" cxnId="{2E29D740-CC77-45D3-A670-26C336AF5AC9}">
      <dgm:prSet/>
      <dgm:spPr/>
      <dgm:t>
        <a:bodyPr/>
        <a:lstStyle/>
        <a:p>
          <a:endParaRPr lang="ru-RU"/>
        </a:p>
      </dgm:t>
    </dgm:pt>
    <dgm:pt modelId="{CC304F61-EB0D-4C43-A389-21A5B706A8CE}" type="sibTrans" cxnId="{2E29D740-CC77-45D3-A670-26C336AF5AC9}">
      <dgm:prSet/>
      <dgm:spPr/>
      <dgm:t>
        <a:bodyPr/>
        <a:lstStyle/>
        <a:p>
          <a:endParaRPr lang="ru-RU"/>
        </a:p>
      </dgm:t>
    </dgm:pt>
    <dgm:pt modelId="{A21E1457-2E7B-4381-8340-91F0D377F371}" type="pres">
      <dgm:prSet presAssocID="{75EC54C5-03C4-40F4-95C8-01B63215C770}" presName="Name0" presStyleCnt="0">
        <dgm:presLayoutVars>
          <dgm:dir/>
          <dgm:animLvl val="lvl"/>
          <dgm:resizeHandles val="exact"/>
        </dgm:presLayoutVars>
      </dgm:prSet>
      <dgm:spPr/>
    </dgm:pt>
    <dgm:pt modelId="{9509E4E2-CE3C-4249-A275-0F9FF88D452A}" type="pres">
      <dgm:prSet presAssocID="{33D3AD18-9854-421B-8967-0188A08F1266}" presName="boxAndChildren" presStyleCnt="0"/>
      <dgm:spPr/>
    </dgm:pt>
    <dgm:pt modelId="{B6FBCC9D-C122-4C0B-8756-118BF8554A69}" type="pres">
      <dgm:prSet presAssocID="{33D3AD18-9854-421B-8967-0188A08F1266}" presName="parentTextBox" presStyleLbl="node1" presStyleIdx="0" presStyleCnt="6" custScaleY="62608"/>
      <dgm:spPr/>
    </dgm:pt>
    <dgm:pt modelId="{83B5568E-82E4-43C3-9794-0A6F9CD10F16}" type="pres">
      <dgm:prSet presAssocID="{815AFA88-0AAC-489C-8E61-E78A0506A812}" presName="sp" presStyleCnt="0"/>
      <dgm:spPr/>
    </dgm:pt>
    <dgm:pt modelId="{8A75A32E-B073-4EF1-8F6F-86014C1D037F}" type="pres">
      <dgm:prSet presAssocID="{4E3C104F-3484-4F9C-9AA9-B863E18D5CE5}" presName="arrowAndChildren" presStyleCnt="0"/>
      <dgm:spPr/>
    </dgm:pt>
    <dgm:pt modelId="{BED4C415-DBDC-4046-8B02-5A2AA2256598}" type="pres">
      <dgm:prSet presAssocID="{4E3C104F-3484-4F9C-9AA9-B863E18D5CE5}" presName="parentTextArrow" presStyleLbl="node1" presStyleIdx="0" presStyleCnt="6"/>
      <dgm:spPr/>
    </dgm:pt>
    <dgm:pt modelId="{A36F77CA-F6D8-45D3-AFF8-92FE33C99468}" type="pres">
      <dgm:prSet presAssocID="{4E3C104F-3484-4F9C-9AA9-B863E18D5CE5}" presName="arrow" presStyleLbl="node1" presStyleIdx="1" presStyleCnt="6" custScaleY="61742"/>
      <dgm:spPr/>
    </dgm:pt>
    <dgm:pt modelId="{F64ECE0E-9573-4E6B-8BBC-90D3CB0723A4}" type="pres">
      <dgm:prSet presAssocID="{4E3C104F-3484-4F9C-9AA9-B863E18D5CE5}" presName="descendantArrow" presStyleCnt="0"/>
      <dgm:spPr/>
    </dgm:pt>
    <dgm:pt modelId="{F37CE33A-59D7-4AB5-9DAA-D948BC30635C}" type="pres">
      <dgm:prSet presAssocID="{8B025DC8-7B61-46EC-8D42-447586680E17}" presName="childTextArrow" presStyleLbl="fgAccFollowNode1" presStyleIdx="0" presStyleCnt="5">
        <dgm:presLayoutVars>
          <dgm:bulletEnabled val="1"/>
        </dgm:presLayoutVars>
      </dgm:prSet>
      <dgm:spPr/>
    </dgm:pt>
    <dgm:pt modelId="{31FBA1F3-9205-4386-A3A1-B63D35466C12}" type="pres">
      <dgm:prSet presAssocID="{B1D4E9F6-1353-47A2-BF5F-45BEBD4C5D6E}" presName="sp" presStyleCnt="0"/>
      <dgm:spPr/>
    </dgm:pt>
    <dgm:pt modelId="{C31CC4DB-1088-42B1-BC87-E6CF877FC797}" type="pres">
      <dgm:prSet presAssocID="{FB1A40CC-7916-4D83-A87B-83F8A1EC9E5B}" presName="arrowAndChildren" presStyleCnt="0"/>
      <dgm:spPr/>
    </dgm:pt>
    <dgm:pt modelId="{DD10A578-A863-4320-98CF-8CA4C52662D3}" type="pres">
      <dgm:prSet presAssocID="{FB1A40CC-7916-4D83-A87B-83F8A1EC9E5B}" presName="parentTextArrow" presStyleLbl="node1" presStyleIdx="1" presStyleCnt="6"/>
      <dgm:spPr/>
    </dgm:pt>
    <dgm:pt modelId="{32F6FF1B-3882-40CD-A08D-E0A2264F901D}" type="pres">
      <dgm:prSet presAssocID="{FB1A40CC-7916-4D83-A87B-83F8A1EC9E5B}" presName="arrow" presStyleLbl="node1" presStyleIdx="2" presStyleCnt="6" custScaleY="64802"/>
      <dgm:spPr/>
    </dgm:pt>
    <dgm:pt modelId="{56ADCE1C-3646-4B3F-8997-3CF4EBCFEC9C}" type="pres">
      <dgm:prSet presAssocID="{FB1A40CC-7916-4D83-A87B-83F8A1EC9E5B}" presName="descendantArrow" presStyleCnt="0"/>
      <dgm:spPr/>
    </dgm:pt>
    <dgm:pt modelId="{60BA1DF6-A156-469D-B2E1-CC7C6E7CFD0F}" type="pres">
      <dgm:prSet presAssocID="{0897EBEB-A914-4C92-AE7E-AC156E920C08}" presName="childTextArrow" presStyleLbl="fgAccFollowNode1" presStyleIdx="1" presStyleCnt="5">
        <dgm:presLayoutVars>
          <dgm:bulletEnabled val="1"/>
        </dgm:presLayoutVars>
      </dgm:prSet>
      <dgm:spPr/>
    </dgm:pt>
    <dgm:pt modelId="{8F37B006-8AD1-4DE1-9A71-3DD5CFE10104}" type="pres">
      <dgm:prSet presAssocID="{99D23E6F-79CC-43A6-91D1-A9E9FA05F8C3}" presName="sp" presStyleCnt="0"/>
      <dgm:spPr/>
    </dgm:pt>
    <dgm:pt modelId="{AF89975E-37E1-4BCA-97DE-AF799FC8FE5D}" type="pres">
      <dgm:prSet presAssocID="{E1FE891F-4E40-473F-8BBE-CAD9112D7A6E}" presName="arrowAndChildren" presStyleCnt="0"/>
      <dgm:spPr/>
    </dgm:pt>
    <dgm:pt modelId="{FC55F1AB-0CF4-4746-8792-9247D75A2396}" type="pres">
      <dgm:prSet presAssocID="{E1FE891F-4E40-473F-8BBE-CAD9112D7A6E}" presName="parentTextArrow" presStyleLbl="node1" presStyleIdx="2" presStyleCnt="6"/>
      <dgm:spPr/>
    </dgm:pt>
    <dgm:pt modelId="{146CFEC8-3229-47AD-A1A7-B6E33A694DB5}" type="pres">
      <dgm:prSet presAssocID="{E1FE891F-4E40-473F-8BBE-CAD9112D7A6E}" presName="arrow" presStyleLbl="node1" presStyleIdx="3" presStyleCnt="6" custScaleY="59483"/>
      <dgm:spPr/>
    </dgm:pt>
    <dgm:pt modelId="{C6AD22C2-728F-4675-BC44-D2EF5AAF5307}" type="pres">
      <dgm:prSet presAssocID="{E1FE891F-4E40-473F-8BBE-CAD9112D7A6E}" presName="descendantArrow" presStyleCnt="0"/>
      <dgm:spPr/>
    </dgm:pt>
    <dgm:pt modelId="{8436D3D0-A26D-4CF0-B040-3D2EE94460DF}" type="pres">
      <dgm:prSet presAssocID="{DAD3655C-9C53-4168-A751-FFE1D2A7DFBF}" presName="childTextArrow" presStyleLbl="fgAccFollowNode1" presStyleIdx="2" presStyleCnt="5" custScaleY="61805">
        <dgm:presLayoutVars>
          <dgm:bulletEnabled val="1"/>
        </dgm:presLayoutVars>
      </dgm:prSet>
      <dgm:spPr/>
    </dgm:pt>
    <dgm:pt modelId="{C607A859-C968-4202-A3F6-D7E7AD479A3C}" type="pres">
      <dgm:prSet presAssocID="{B013F3CF-E90A-4007-9035-49C464DD2127}" presName="sp" presStyleCnt="0"/>
      <dgm:spPr/>
    </dgm:pt>
    <dgm:pt modelId="{08F1C628-AB19-44A8-A7C8-B653ECFD1972}" type="pres">
      <dgm:prSet presAssocID="{6E21E893-9CDB-4262-8E4F-B6DBBA51C84C}" presName="arrowAndChildren" presStyleCnt="0"/>
      <dgm:spPr/>
    </dgm:pt>
    <dgm:pt modelId="{40980397-6C2F-4BBA-AEB1-1DCE8E17D55D}" type="pres">
      <dgm:prSet presAssocID="{6E21E893-9CDB-4262-8E4F-B6DBBA51C84C}" presName="parentTextArrow" presStyleLbl="node1" presStyleIdx="3" presStyleCnt="6"/>
      <dgm:spPr/>
    </dgm:pt>
    <dgm:pt modelId="{BF911997-90E0-4D18-98BC-66F15F7012DA}" type="pres">
      <dgm:prSet presAssocID="{6E21E893-9CDB-4262-8E4F-B6DBBA51C84C}" presName="arrow" presStyleLbl="node1" presStyleIdx="4" presStyleCnt="6" custScaleY="48993"/>
      <dgm:spPr/>
    </dgm:pt>
    <dgm:pt modelId="{BD13520E-9330-46AF-85FD-259038DAF44A}" type="pres">
      <dgm:prSet presAssocID="{6E21E893-9CDB-4262-8E4F-B6DBBA51C84C}" presName="descendantArrow" presStyleCnt="0"/>
      <dgm:spPr/>
    </dgm:pt>
    <dgm:pt modelId="{ABE9591A-261B-4EB7-B1C8-C6A9BF3F5F77}" type="pres">
      <dgm:prSet presAssocID="{B4AD23B0-7C25-48E8-9086-A2E5768F965D}" presName="childTextArrow" presStyleLbl="fgAccFollowNode1" presStyleIdx="3" presStyleCnt="5" custScaleY="54759">
        <dgm:presLayoutVars>
          <dgm:bulletEnabled val="1"/>
        </dgm:presLayoutVars>
      </dgm:prSet>
      <dgm:spPr/>
    </dgm:pt>
    <dgm:pt modelId="{5E186745-5AC3-482B-A861-F9FBD3875CE2}" type="pres">
      <dgm:prSet presAssocID="{C296A916-6C01-42C5-A92B-28014FC9A7AD}" presName="sp" presStyleCnt="0"/>
      <dgm:spPr/>
    </dgm:pt>
    <dgm:pt modelId="{C48ACC13-2444-44C5-97AA-F85D6CEEAB8D}" type="pres">
      <dgm:prSet presAssocID="{15D3DDA1-7F96-40D1-8E29-C0DC6B7BAC22}" presName="arrowAndChildren" presStyleCnt="0"/>
      <dgm:spPr/>
    </dgm:pt>
    <dgm:pt modelId="{D553A24E-326C-47C6-B015-67C4E247DF85}" type="pres">
      <dgm:prSet presAssocID="{15D3DDA1-7F96-40D1-8E29-C0DC6B7BAC22}" presName="parentTextArrow" presStyleLbl="node1" presStyleIdx="4" presStyleCnt="6"/>
      <dgm:spPr/>
    </dgm:pt>
    <dgm:pt modelId="{5558AA11-51E0-4B4E-8037-06A5A7B09E9A}" type="pres">
      <dgm:prSet presAssocID="{15D3DDA1-7F96-40D1-8E29-C0DC6B7BAC22}" presName="arrow" presStyleLbl="node1" presStyleIdx="5" presStyleCnt="6" custScaleY="105479" custLinFactNeighborY="4825"/>
      <dgm:spPr/>
    </dgm:pt>
    <dgm:pt modelId="{7B18D64A-935E-4BB8-8530-8B930FDD21A4}" type="pres">
      <dgm:prSet presAssocID="{15D3DDA1-7F96-40D1-8E29-C0DC6B7BAC22}" presName="descendantArrow" presStyleCnt="0"/>
      <dgm:spPr/>
    </dgm:pt>
    <dgm:pt modelId="{9B3AE57A-616E-4757-8E33-94AB76341BE7}" type="pres">
      <dgm:prSet presAssocID="{F147CDFA-C083-481A-BF7C-9294D6928E05}" presName="childTextArrow" presStyleLbl="fgAccFollowNode1" presStyleIdx="4" presStyleCnt="5" custScaleY="157094">
        <dgm:presLayoutVars>
          <dgm:bulletEnabled val="1"/>
        </dgm:presLayoutVars>
      </dgm:prSet>
      <dgm:spPr/>
    </dgm:pt>
  </dgm:ptLst>
  <dgm:cxnLst>
    <dgm:cxn modelId="{8D65EC18-3C26-4D12-B669-C4531F74F62E}" srcId="{75EC54C5-03C4-40F4-95C8-01B63215C770}" destId="{FB1A40CC-7916-4D83-A87B-83F8A1EC9E5B}" srcOrd="3" destOrd="0" parTransId="{9232CA89-FD3A-4EAC-AB1E-22672CCBC53B}" sibTransId="{B1D4E9F6-1353-47A2-BF5F-45BEBD4C5D6E}"/>
    <dgm:cxn modelId="{78FE9C19-615E-499F-9C6D-47AA02728F5D}" type="presOf" srcId="{6E21E893-9CDB-4262-8E4F-B6DBBA51C84C}" destId="{BF911997-90E0-4D18-98BC-66F15F7012DA}" srcOrd="1" destOrd="0" presId="urn:microsoft.com/office/officeart/2005/8/layout/process4"/>
    <dgm:cxn modelId="{7940611D-78C3-4FFF-BE16-170B2BA33D5E}" srcId="{4E3C104F-3484-4F9C-9AA9-B863E18D5CE5}" destId="{8B025DC8-7B61-46EC-8D42-447586680E17}" srcOrd="0" destOrd="0" parTransId="{7796870A-9FB8-4202-990F-F031C1A7322E}" sibTransId="{8EBFAF71-A781-499C-AC90-1EBC4EE61A81}"/>
    <dgm:cxn modelId="{D22FA61F-EB9A-461E-A34F-F77BC56CF8D8}" srcId="{E1FE891F-4E40-473F-8BBE-CAD9112D7A6E}" destId="{DAD3655C-9C53-4168-A751-FFE1D2A7DFBF}" srcOrd="0" destOrd="0" parTransId="{72ABD12B-E047-482A-97BA-D1D02CB5DE8E}" sibTransId="{9F5B0B5A-9663-4D64-BC6C-FB600CEC726B}"/>
    <dgm:cxn modelId="{8A60F624-A587-4887-A2E1-4BF899FB01BF}" type="presOf" srcId="{E1FE891F-4E40-473F-8BBE-CAD9112D7A6E}" destId="{FC55F1AB-0CF4-4746-8792-9247D75A2396}" srcOrd="0" destOrd="0" presId="urn:microsoft.com/office/officeart/2005/8/layout/process4"/>
    <dgm:cxn modelId="{0553C52D-26C1-4A38-8547-3C80AFCF9AA0}" type="presOf" srcId="{75EC54C5-03C4-40F4-95C8-01B63215C770}" destId="{A21E1457-2E7B-4381-8340-91F0D377F371}" srcOrd="0" destOrd="0" presId="urn:microsoft.com/office/officeart/2005/8/layout/process4"/>
    <dgm:cxn modelId="{D935F42E-6D96-496B-AD30-FA07BA7BDBC8}" type="presOf" srcId="{4E3C104F-3484-4F9C-9AA9-B863E18D5CE5}" destId="{BED4C415-DBDC-4046-8B02-5A2AA2256598}" srcOrd="0" destOrd="0" presId="urn:microsoft.com/office/officeart/2005/8/layout/process4"/>
    <dgm:cxn modelId="{98338938-2613-48A6-B585-F24BFD3C36AB}" srcId="{75EC54C5-03C4-40F4-95C8-01B63215C770}" destId="{15D3DDA1-7F96-40D1-8E29-C0DC6B7BAC22}" srcOrd="0" destOrd="0" parTransId="{1422B8E4-C238-4A0B-A13C-38A3FD09D67D}" sibTransId="{C296A916-6C01-42C5-A92B-28014FC9A7AD}"/>
    <dgm:cxn modelId="{2E29D740-CC77-45D3-A670-26C336AF5AC9}" srcId="{75EC54C5-03C4-40F4-95C8-01B63215C770}" destId="{33D3AD18-9854-421B-8967-0188A08F1266}" srcOrd="5" destOrd="0" parTransId="{E4377BB2-F338-433B-971E-9B8386D9D5DF}" sibTransId="{CC304F61-EB0D-4C43-A389-21A5B706A8CE}"/>
    <dgm:cxn modelId="{968FE940-BF65-4AA3-AD9C-75BC98853914}" srcId="{75EC54C5-03C4-40F4-95C8-01B63215C770}" destId="{4E3C104F-3484-4F9C-9AA9-B863E18D5CE5}" srcOrd="4" destOrd="0" parTransId="{2B4F87F7-0B0E-49C4-8634-E32D8BB50BE2}" sibTransId="{815AFA88-0AAC-489C-8E61-E78A0506A812}"/>
    <dgm:cxn modelId="{73610164-87C9-4CB9-9B47-C1A4ED97BF91}" type="presOf" srcId="{8B025DC8-7B61-46EC-8D42-447586680E17}" destId="{F37CE33A-59D7-4AB5-9DAA-D948BC30635C}" srcOrd="0" destOrd="0" presId="urn:microsoft.com/office/officeart/2005/8/layout/process4"/>
    <dgm:cxn modelId="{A324FC50-59EB-4753-998C-4073F4FBD6B8}" type="presOf" srcId="{E1FE891F-4E40-473F-8BBE-CAD9112D7A6E}" destId="{146CFEC8-3229-47AD-A1A7-B6E33A694DB5}" srcOrd="1" destOrd="0" presId="urn:microsoft.com/office/officeart/2005/8/layout/process4"/>
    <dgm:cxn modelId="{971E5255-E9D6-4981-826B-E2E40B72E60C}" type="presOf" srcId="{F147CDFA-C083-481A-BF7C-9294D6928E05}" destId="{9B3AE57A-616E-4757-8E33-94AB76341BE7}" srcOrd="0" destOrd="0" presId="urn:microsoft.com/office/officeart/2005/8/layout/process4"/>
    <dgm:cxn modelId="{81E69855-229E-421E-85A9-BC6CFB0EEAA0}" srcId="{6E21E893-9CDB-4262-8E4F-B6DBBA51C84C}" destId="{B4AD23B0-7C25-48E8-9086-A2E5768F965D}" srcOrd="0" destOrd="0" parTransId="{8E75E661-7755-4D98-BC5A-EE2C5EFE8C14}" sibTransId="{64812497-C298-4521-A7C9-35E478D13BCB}"/>
    <dgm:cxn modelId="{910987A0-1DD0-4817-A160-46B6198ECEED}" type="presOf" srcId="{4E3C104F-3484-4F9C-9AA9-B863E18D5CE5}" destId="{A36F77CA-F6D8-45D3-AFF8-92FE33C99468}" srcOrd="1" destOrd="0" presId="urn:microsoft.com/office/officeart/2005/8/layout/process4"/>
    <dgm:cxn modelId="{34BDD9A0-499D-4C2D-B690-D3B70BF4E3E7}" type="presOf" srcId="{0897EBEB-A914-4C92-AE7E-AC156E920C08}" destId="{60BA1DF6-A156-469D-B2E1-CC7C6E7CFD0F}" srcOrd="0" destOrd="0" presId="urn:microsoft.com/office/officeart/2005/8/layout/process4"/>
    <dgm:cxn modelId="{7785FAA8-CCB2-475A-9465-7594217B63F2}" type="presOf" srcId="{15D3DDA1-7F96-40D1-8E29-C0DC6B7BAC22}" destId="{5558AA11-51E0-4B4E-8037-06A5A7B09E9A}" srcOrd="1" destOrd="0" presId="urn:microsoft.com/office/officeart/2005/8/layout/process4"/>
    <dgm:cxn modelId="{043FB9AB-5C53-402E-B730-4DDE8FDD1F61}" type="presOf" srcId="{33D3AD18-9854-421B-8967-0188A08F1266}" destId="{B6FBCC9D-C122-4C0B-8756-118BF8554A69}" srcOrd="0" destOrd="0" presId="urn:microsoft.com/office/officeart/2005/8/layout/process4"/>
    <dgm:cxn modelId="{0A354DB0-04D3-40E3-8E31-D827DC8F858E}" type="presOf" srcId="{FB1A40CC-7916-4D83-A87B-83F8A1EC9E5B}" destId="{DD10A578-A863-4320-98CF-8CA4C52662D3}" srcOrd="0" destOrd="0" presId="urn:microsoft.com/office/officeart/2005/8/layout/process4"/>
    <dgm:cxn modelId="{5B5C9EBB-929D-4F6B-B482-C2153400F15C}" srcId="{FB1A40CC-7916-4D83-A87B-83F8A1EC9E5B}" destId="{0897EBEB-A914-4C92-AE7E-AC156E920C08}" srcOrd="0" destOrd="0" parTransId="{30251A6A-E75A-42D8-8785-D5919B2AFB0F}" sibTransId="{24E58529-199C-4BFA-9555-6DC44E9ECDB8}"/>
    <dgm:cxn modelId="{FC53B1BC-2432-4E3E-92EF-3BD92A2D3BF7}" type="presOf" srcId="{B4AD23B0-7C25-48E8-9086-A2E5768F965D}" destId="{ABE9591A-261B-4EB7-B1C8-C6A9BF3F5F77}" srcOrd="0" destOrd="0" presId="urn:microsoft.com/office/officeart/2005/8/layout/process4"/>
    <dgm:cxn modelId="{9F1B7DC5-1197-46C0-A632-3F86C53261CF}" type="presOf" srcId="{FB1A40CC-7916-4D83-A87B-83F8A1EC9E5B}" destId="{32F6FF1B-3882-40CD-A08D-E0A2264F901D}" srcOrd="1" destOrd="0" presId="urn:microsoft.com/office/officeart/2005/8/layout/process4"/>
    <dgm:cxn modelId="{DAF807CA-DD85-4F6C-AFD8-62380446ABE0}" srcId="{75EC54C5-03C4-40F4-95C8-01B63215C770}" destId="{6E21E893-9CDB-4262-8E4F-B6DBBA51C84C}" srcOrd="1" destOrd="0" parTransId="{866A91A2-4B8C-4A1C-A856-394582D8C07E}" sibTransId="{B013F3CF-E90A-4007-9035-49C464DD2127}"/>
    <dgm:cxn modelId="{B93760D9-7E28-4595-9FDE-D98377B746F3}" srcId="{15D3DDA1-7F96-40D1-8E29-C0DC6B7BAC22}" destId="{F147CDFA-C083-481A-BF7C-9294D6928E05}" srcOrd="0" destOrd="0" parTransId="{50130440-0725-4DC2-A8C7-AEF2037C8697}" sibTransId="{DF599E6E-9A97-4948-9B20-31127292D267}"/>
    <dgm:cxn modelId="{121DB2DF-2805-4040-A919-9029B54218E0}" type="presOf" srcId="{DAD3655C-9C53-4168-A751-FFE1D2A7DFBF}" destId="{8436D3D0-A26D-4CF0-B040-3D2EE94460DF}" srcOrd="0" destOrd="0" presId="urn:microsoft.com/office/officeart/2005/8/layout/process4"/>
    <dgm:cxn modelId="{962D5BED-E379-4C79-B33B-525759927F23}" srcId="{75EC54C5-03C4-40F4-95C8-01B63215C770}" destId="{E1FE891F-4E40-473F-8BBE-CAD9112D7A6E}" srcOrd="2" destOrd="0" parTransId="{84184814-979A-4EEA-8795-E9BB4D9A33A9}" sibTransId="{99D23E6F-79CC-43A6-91D1-A9E9FA05F8C3}"/>
    <dgm:cxn modelId="{E538BFF4-20C6-4817-B806-E64C0DC5E4A6}" type="presOf" srcId="{6E21E893-9CDB-4262-8E4F-B6DBBA51C84C}" destId="{40980397-6C2F-4BBA-AEB1-1DCE8E17D55D}" srcOrd="0" destOrd="0" presId="urn:microsoft.com/office/officeart/2005/8/layout/process4"/>
    <dgm:cxn modelId="{A1BDD7F4-F403-4301-9BB4-23B1E4DD9C6F}" type="presOf" srcId="{15D3DDA1-7F96-40D1-8E29-C0DC6B7BAC22}" destId="{D553A24E-326C-47C6-B015-67C4E247DF85}" srcOrd="0" destOrd="0" presId="urn:microsoft.com/office/officeart/2005/8/layout/process4"/>
    <dgm:cxn modelId="{1BEB27D7-C6F1-4FB1-819B-83B384F5FC28}" type="presParOf" srcId="{A21E1457-2E7B-4381-8340-91F0D377F371}" destId="{9509E4E2-CE3C-4249-A275-0F9FF88D452A}" srcOrd="0" destOrd="0" presId="urn:microsoft.com/office/officeart/2005/8/layout/process4"/>
    <dgm:cxn modelId="{C325F19F-B526-4498-94A5-823A49D882AE}" type="presParOf" srcId="{9509E4E2-CE3C-4249-A275-0F9FF88D452A}" destId="{B6FBCC9D-C122-4C0B-8756-118BF8554A69}" srcOrd="0" destOrd="0" presId="urn:microsoft.com/office/officeart/2005/8/layout/process4"/>
    <dgm:cxn modelId="{8F11E9CD-D6E6-4840-94BF-666CF7CF3697}" type="presParOf" srcId="{A21E1457-2E7B-4381-8340-91F0D377F371}" destId="{83B5568E-82E4-43C3-9794-0A6F9CD10F16}" srcOrd="1" destOrd="0" presId="urn:microsoft.com/office/officeart/2005/8/layout/process4"/>
    <dgm:cxn modelId="{6444E788-CC6B-4E6D-A6D6-AE18A729C8C0}" type="presParOf" srcId="{A21E1457-2E7B-4381-8340-91F0D377F371}" destId="{8A75A32E-B073-4EF1-8F6F-86014C1D037F}" srcOrd="2" destOrd="0" presId="urn:microsoft.com/office/officeart/2005/8/layout/process4"/>
    <dgm:cxn modelId="{A6EBB878-2C71-436C-917D-918D25FAFF28}" type="presParOf" srcId="{8A75A32E-B073-4EF1-8F6F-86014C1D037F}" destId="{BED4C415-DBDC-4046-8B02-5A2AA2256598}" srcOrd="0" destOrd="0" presId="urn:microsoft.com/office/officeart/2005/8/layout/process4"/>
    <dgm:cxn modelId="{13B8B467-558D-45FE-B15A-BED805098873}" type="presParOf" srcId="{8A75A32E-B073-4EF1-8F6F-86014C1D037F}" destId="{A36F77CA-F6D8-45D3-AFF8-92FE33C99468}" srcOrd="1" destOrd="0" presId="urn:microsoft.com/office/officeart/2005/8/layout/process4"/>
    <dgm:cxn modelId="{A00F1992-CD46-483C-B4D9-65EAD467DC17}" type="presParOf" srcId="{8A75A32E-B073-4EF1-8F6F-86014C1D037F}" destId="{F64ECE0E-9573-4E6B-8BBC-90D3CB0723A4}" srcOrd="2" destOrd="0" presId="urn:microsoft.com/office/officeart/2005/8/layout/process4"/>
    <dgm:cxn modelId="{E3E7DBE4-5A0B-4F1F-AA9B-336D3CC0008A}" type="presParOf" srcId="{F64ECE0E-9573-4E6B-8BBC-90D3CB0723A4}" destId="{F37CE33A-59D7-4AB5-9DAA-D948BC30635C}" srcOrd="0" destOrd="0" presId="urn:microsoft.com/office/officeart/2005/8/layout/process4"/>
    <dgm:cxn modelId="{EC889D1E-2C66-4F11-8A4D-414827C785EF}" type="presParOf" srcId="{A21E1457-2E7B-4381-8340-91F0D377F371}" destId="{31FBA1F3-9205-4386-A3A1-B63D35466C12}" srcOrd="3" destOrd="0" presId="urn:microsoft.com/office/officeart/2005/8/layout/process4"/>
    <dgm:cxn modelId="{8DAA7DA9-CCC5-447F-A011-0C2B9D88920B}" type="presParOf" srcId="{A21E1457-2E7B-4381-8340-91F0D377F371}" destId="{C31CC4DB-1088-42B1-BC87-E6CF877FC797}" srcOrd="4" destOrd="0" presId="urn:microsoft.com/office/officeart/2005/8/layout/process4"/>
    <dgm:cxn modelId="{233E03F1-0EA8-44EE-8547-E7A865319F5B}" type="presParOf" srcId="{C31CC4DB-1088-42B1-BC87-E6CF877FC797}" destId="{DD10A578-A863-4320-98CF-8CA4C52662D3}" srcOrd="0" destOrd="0" presId="urn:microsoft.com/office/officeart/2005/8/layout/process4"/>
    <dgm:cxn modelId="{15C4D0E9-18B5-4D04-9601-FA3C52CCB7F2}" type="presParOf" srcId="{C31CC4DB-1088-42B1-BC87-E6CF877FC797}" destId="{32F6FF1B-3882-40CD-A08D-E0A2264F901D}" srcOrd="1" destOrd="0" presId="urn:microsoft.com/office/officeart/2005/8/layout/process4"/>
    <dgm:cxn modelId="{D020F8E9-D9AB-4CFA-B00D-758312FA666C}" type="presParOf" srcId="{C31CC4DB-1088-42B1-BC87-E6CF877FC797}" destId="{56ADCE1C-3646-4B3F-8997-3CF4EBCFEC9C}" srcOrd="2" destOrd="0" presId="urn:microsoft.com/office/officeart/2005/8/layout/process4"/>
    <dgm:cxn modelId="{B2857638-EBCF-41F6-9F30-E417B8685A25}" type="presParOf" srcId="{56ADCE1C-3646-4B3F-8997-3CF4EBCFEC9C}" destId="{60BA1DF6-A156-469D-B2E1-CC7C6E7CFD0F}" srcOrd="0" destOrd="0" presId="urn:microsoft.com/office/officeart/2005/8/layout/process4"/>
    <dgm:cxn modelId="{6D2A6EFC-14D4-4982-B854-BFC7649108EA}" type="presParOf" srcId="{A21E1457-2E7B-4381-8340-91F0D377F371}" destId="{8F37B006-8AD1-4DE1-9A71-3DD5CFE10104}" srcOrd="5" destOrd="0" presId="urn:microsoft.com/office/officeart/2005/8/layout/process4"/>
    <dgm:cxn modelId="{EEC2FD89-EC01-44D1-BB50-BC6A0DAEBEE5}" type="presParOf" srcId="{A21E1457-2E7B-4381-8340-91F0D377F371}" destId="{AF89975E-37E1-4BCA-97DE-AF799FC8FE5D}" srcOrd="6" destOrd="0" presId="urn:microsoft.com/office/officeart/2005/8/layout/process4"/>
    <dgm:cxn modelId="{4556198C-6CA0-402F-A292-A8730A5F37CF}" type="presParOf" srcId="{AF89975E-37E1-4BCA-97DE-AF799FC8FE5D}" destId="{FC55F1AB-0CF4-4746-8792-9247D75A2396}" srcOrd="0" destOrd="0" presId="urn:microsoft.com/office/officeart/2005/8/layout/process4"/>
    <dgm:cxn modelId="{955848A6-A9FB-42BD-9A7E-BD7FEEFDE189}" type="presParOf" srcId="{AF89975E-37E1-4BCA-97DE-AF799FC8FE5D}" destId="{146CFEC8-3229-47AD-A1A7-B6E33A694DB5}" srcOrd="1" destOrd="0" presId="urn:microsoft.com/office/officeart/2005/8/layout/process4"/>
    <dgm:cxn modelId="{DF4EE5E3-E968-44BE-A27E-69636EE87A12}" type="presParOf" srcId="{AF89975E-37E1-4BCA-97DE-AF799FC8FE5D}" destId="{C6AD22C2-728F-4675-BC44-D2EF5AAF5307}" srcOrd="2" destOrd="0" presId="urn:microsoft.com/office/officeart/2005/8/layout/process4"/>
    <dgm:cxn modelId="{6C0C77F6-2C7E-45AE-AF9F-1DA8D427E9FD}" type="presParOf" srcId="{C6AD22C2-728F-4675-BC44-D2EF5AAF5307}" destId="{8436D3D0-A26D-4CF0-B040-3D2EE94460DF}" srcOrd="0" destOrd="0" presId="urn:microsoft.com/office/officeart/2005/8/layout/process4"/>
    <dgm:cxn modelId="{D1AC49D6-8558-461B-8A3A-AED4552EB71F}" type="presParOf" srcId="{A21E1457-2E7B-4381-8340-91F0D377F371}" destId="{C607A859-C968-4202-A3F6-D7E7AD479A3C}" srcOrd="7" destOrd="0" presId="urn:microsoft.com/office/officeart/2005/8/layout/process4"/>
    <dgm:cxn modelId="{20A1CF1F-24A5-4497-A068-48B270F322E3}" type="presParOf" srcId="{A21E1457-2E7B-4381-8340-91F0D377F371}" destId="{08F1C628-AB19-44A8-A7C8-B653ECFD1972}" srcOrd="8" destOrd="0" presId="urn:microsoft.com/office/officeart/2005/8/layout/process4"/>
    <dgm:cxn modelId="{93E4EC7A-A9B6-42F1-B243-80F11F0654B5}" type="presParOf" srcId="{08F1C628-AB19-44A8-A7C8-B653ECFD1972}" destId="{40980397-6C2F-4BBA-AEB1-1DCE8E17D55D}" srcOrd="0" destOrd="0" presId="urn:microsoft.com/office/officeart/2005/8/layout/process4"/>
    <dgm:cxn modelId="{FC9C7BFB-E126-4A6C-81E8-B34B4C725D0F}" type="presParOf" srcId="{08F1C628-AB19-44A8-A7C8-B653ECFD1972}" destId="{BF911997-90E0-4D18-98BC-66F15F7012DA}" srcOrd="1" destOrd="0" presId="urn:microsoft.com/office/officeart/2005/8/layout/process4"/>
    <dgm:cxn modelId="{5B6B6E74-1BDB-4362-8757-03F17A28857D}" type="presParOf" srcId="{08F1C628-AB19-44A8-A7C8-B653ECFD1972}" destId="{BD13520E-9330-46AF-85FD-259038DAF44A}" srcOrd="2" destOrd="0" presId="urn:microsoft.com/office/officeart/2005/8/layout/process4"/>
    <dgm:cxn modelId="{B4C3451F-2677-42F2-AC83-0362698FF9E6}" type="presParOf" srcId="{BD13520E-9330-46AF-85FD-259038DAF44A}" destId="{ABE9591A-261B-4EB7-B1C8-C6A9BF3F5F77}" srcOrd="0" destOrd="0" presId="urn:microsoft.com/office/officeart/2005/8/layout/process4"/>
    <dgm:cxn modelId="{EDB36073-A531-4378-944A-FC6D9EC333B4}" type="presParOf" srcId="{A21E1457-2E7B-4381-8340-91F0D377F371}" destId="{5E186745-5AC3-482B-A861-F9FBD3875CE2}" srcOrd="9" destOrd="0" presId="urn:microsoft.com/office/officeart/2005/8/layout/process4"/>
    <dgm:cxn modelId="{277FACD3-AEDF-4487-8227-439DD8408DAF}" type="presParOf" srcId="{A21E1457-2E7B-4381-8340-91F0D377F371}" destId="{C48ACC13-2444-44C5-97AA-F85D6CEEAB8D}" srcOrd="10" destOrd="0" presId="urn:microsoft.com/office/officeart/2005/8/layout/process4"/>
    <dgm:cxn modelId="{60E46294-0E6C-4135-A1CF-45FFBAE84ADD}" type="presParOf" srcId="{C48ACC13-2444-44C5-97AA-F85D6CEEAB8D}" destId="{D553A24E-326C-47C6-B015-67C4E247DF85}" srcOrd="0" destOrd="0" presId="urn:microsoft.com/office/officeart/2005/8/layout/process4"/>
    <dgm:cxn modelId="{ED60C3F3-B7EE-485D-AE55-F164BAF826AF}" type="presParOf" srcId="{C48ACC13-2444-44C5-97AA-F85D6CEEAB8D}" destId="{5558AA11-51E0-4B4E-8037-06A5A7B09E9A}" srcOrd="1" destOrd="0" presId="urn:microsoft.com/office/officeart/2005/8/layout/process4"/>
    <dgm:cxn modelId="{E9E3BC9F-8AFA-4795-9D2E-7D2BA004E3DB}" type="presParOf" srcId="{C48ACC13-2444-44C5-97AA-F85D6CEEAB8D}" destId="{7B18D64A-935E-4BB8-8530-8B930FDD21A4}" srcOrd="2" destOrd="0" presId="urn:microsoft.com/office/officeart/2005/8/layout/process4"/>
    <dgm:cxn modelId="{DA96F721-77FA-4651-B0B6-868E1AFC2EB2}" type="presParOf" srcId="{7B18D64A-935E-4BB8-8530-8B930FDD21A4}" destId="{9B3AE57A-616E-4757-8E33-94AB76341B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7CD0-087F-414B-9393-4E5F62DF637A}">
      <dsp:nvSpPr>
        <dsp:cNvPr id="0" name=""/>
        <dsp:cNvSpPr/>
      </dsp:nvSpPr>
      <dsp:spPr>
        <a:xfrm>
          <a:off x="0" y="0"/>
          <a:ext cx="5343562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 dirty="0">
              <a:latin typeface="Times New Roman" pitchFamily="18" charset="0"/>
              <a:cs typeface="Times New Roman" pitchFamily="18" charset="0"/>
            </a:rPr>
            <a:t>1.    Микроорганизмдер систематикасының принциптері    </a:t>
          </a:r>
          <a:endParaRPr lang="ru-RU" sz="2300" kern="1200" dirty="0"/>
        </a:p>
      </dsp:txBody>
      <dsp:txXfrm>
        <a:off x="35709" y="35709"/>
        <a:ext cx="4027950" cy="1147782"/>
      </dsp:txXfrm>
    </dsp:sp>
    <dsp:sp modelId="{2F759832-70AF-4CF4-9807-ED8EAF840DC7}">
      <dsp:nvSpPr>
        <dsp:cNvPr id="0" name=""/>
        <dsp:cNvSpPr/>
      </dsp:nvSpPr>
      <dsp:spPr>
        <a:xfrm>
          <a:off x="471490" y="1422399"/>
          <a:ext cx="5343562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>
              <a:latin typeface="Times New Roman" pitchFamily="18" charset="0"/>
              <a:cs typeface="Times New Roman" pitchFamily="18" charset="0"/>
            </a:rPr>
            <a:t>2.    Микроорганизмдердің клеткалық құрылымының типтері.</a:t>
          </a:r>
          <a:endParaRPr lang="ru-RU" sz="2300" kern="1200" dirty="0"/>
        </a:p>
      </dsp:txBody>
      <dsp:txXfrm>
        <a:off x="507199" y="1458108"/>
        <a:ext cx="4008173" cy="1147782"/>
      </dsp:txXfrm>
    </dsp:sp>
    <dsp:sp modelId="{C07B175D-E0B8-4EC9-8418-B412856288FB}">
      <dsp:nvSpPr>
        <dsp:cNvPr id="0" name=""/>
        <dsp:cNvSpPr/>
      </dsp:nvSpPr>
      <dsp:spPr>
        <a:xfrm>
          <a:off x="942981" y="2844799"/>
          <a:ext cx="5343562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>
              <a:latin typeface="Times New Roman" pitchFamily="18" charset="0"/>
              <a:cs typeface="Times New Roman" pitchFamily="18" charset="0"/>
            </a:rPr>
            <a:t>3.    Прокариотты (бактериалды) клетканың құрылымы.</a:t>
          </a:r>
          <a:endParaRPr lang="ru-RU" sz="2300" kern="1200" dirty="0"/>
        </a:p>
      </dsp:txBody>
      <dsp:txXfrm>
        <a:off x="978690" y="2880508"/>
        <a:ext cx="4008173" cy="1147782"/>
      </dsp:txXfrm>
    </dsp:sp>
    <dsp:sp modelId="{BFD5FDCC-8F36-4BED-BABF-CA27AA02A271}">
      <dsp:nvSpPr>
        <dsp:cNvPr id="0" name=""/>
        <dsp:cNvSpPr/>
      </dsp:nvSpPr>
      <dsp:spPr>
        <a:xfrm>
          <a:off x="4551082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729390" y="924560"/>
        <a:ext cx="435864" cy="596341"/>
      </dsp:txXfrm>
    </dsp:sp>
    <dsp:sp modelId="{6DC5997C-99D2-4D6A-ACD3-DD9491DFBE66}">
      <dsp:nvSpPr>
        <dsp:cNvPr id="0" name=""/>
        <dsp:cNvSpPr/>
      </dsp:nvSpPr>
      <dsp:spPr>
        <a:xfrm>
          <a:off x="5022573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407417"/>
            <a:satOff val="-88180"/>
            <a:lumOff val="-52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407417"/>
              <a:satOff val="-88180"/>
              <a:lumOff val="-52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200881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D8474-044B-4953-A55B-5230666D4E4C}">
      <dsp:nvSpPr>
        <dsp:cNvPr id="0" name=""/>
        <dsp:cNvSpPr/>
      </dsp:nvSpPr>
      <dsp:spPr>
        <a:xfrm>
          <a:off x="774663" y="285751"/>
          <a:ext cx="6891213" cy="48006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1886ж неміс ғалымы Геккель микроорганизмдерді үшінші патшалық (қарапайымдар) ретінде қарастыруды ұсынды. Қазіргі кезде микроорганизмдер үш патшалыққа бөлінеді</a:t>
          </a: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200" kern="1200" dirty="0"/>
        </a:p>
      </dsp:txBody>
      <dsp:txXfrm>
        <a:off x="4406497" y="1303029"/>
        <a:ext cx="2461147" cy="1428759"/>
      </dsp:txXfrm>
    </dsp:sp>
    <dsp:sp modelId="{E5952C64-1700-43B8-AC95-38DF27FAF5A0}">
      <dsp:nvSpPr>
        <dsp:cNvPr id="0" name=""/>
        <dsp:cNvSpPr/>
      </dsp:nvSpPr>
      <dsp:spPr>
        <a:xfrm>
          <a:off x="1241884" y="228597"/>
          <a:ext cx="5759032" cy="525784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Procariotae - нағыз бактериялар,  рикетсиялар,  хламидиялар,  	микоплазмалар,  спирохеттер,  актиномицеттер жатады.Eucariotae - қарапайымдар мен саңырауқұлақтар жатады. </a:t>
          </a:r>
          <a:r>
            <a:rPr lang="en-US" sz="11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Vira</a:t>
          </a:r>
          <a:r>
            <a:rPr lang="en-US" sz="1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оларға вирустар жатады.</a:t>
          </a:r>
          <a:r>
            <a:rPr lang="ru-RU" sz="11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100" kern="1200" dirty="0"/>
        </a:p>
      </dsp:txBody>
      <dsp:txXfrm>
        <a:off x="2613082" y="3639937"/>
        <a:ext cx="3085195" cy="1377054"/>
      </dsp:txXfrm>
    </dsp:sp>
    <dsp:sp modelId="{FA752374-2B82-4A62-B424-A3F3A85AA7D2}">
      <dsp:nvSpPr>
        <dsp:cNvPr id="0" name=""/>
        <dsp:cNvSpPr/>
      </dsp:nvSpPr>
      <dsp:spPr>
        <a:xfrm>
          <a:off x="478054" y="285751"/>
          <a:ext cx="7088951" cy="48006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Микроорганизмдермен жүмыс істеуді оңтайландыру үшін,  оларды </a:t>
          </a:r>
          <a:r>
            <a:rPr lang="kk-KZ" sz="10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классификациялау</a:t>
          </a:r>
          <a:r>
            <a:rPr lang="kk-KZ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қажеттілігі туындады. </a:t>
          </a:r>
          <a:r>
            <a:rPr lang="kk-KZ" sz="1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Классификация деген белгілі бір биологиялық объектіні,  өзіне тән қасиеттеріне байланысты,  белгілі бір топқа (таксон) жатқызу. </a:t>
          </a:r>
          <a:r>
            <a:rPr lang="kk-KZ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Өздеріне тән қасиеттеріне байланысты жекелеген </a:t>
          </a:r>
          <a:r>
            <a:rPr lang="kk-KZ" sz="1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топтар (таксондар</a:t>
          </a:r>
          <a:r>
            <a:rPr lang="kk-KZ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бойынша тірі организмдердің қоршаған ортада таралуын зерттейтін және оларға атау беретін ғылым </a:t>
          </a:r>
          <a:r>
            <a:rPr lang="kk-KZ" sz="10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систематика</a:t>
          </a:r>
          <a:r>
            <a:rPr lang="kk-KZ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деп аталады. Биологияның ерте даму кезеңдерінің өзінде-ақ ғалымдар екі патшалықты бөліп көрсеткен: өсімдіктер және жануарлар. </a:t>
          </a:r>
          <a:endParaRPr lang="ru-RU" sz="1000" kern="1200" dirty="0"/>
        </a:p>
      </dsp:txBody>
      <dsp:txXfrm>
        <a:off x="1299191" y="1303029"/>
        <a:ext cx="2531768" cy="1428759"/>
      </dsp:txXfrm>
    </dsp:sp>
    <dsp:sp modelId="{C26114C2-CE4A-4CC2-A2D4-ADB618D38009}">
      <dsp:nvSpPr>
        <dsp:cNvPr id="0" name=""/>
        <dsp:cNvSpPr/>
      </dsp:nvSpPr>
      <dsp:spPr>
        <a:xfrm>
          <a:off x="206865" y="-11430"/>
          <a:ext cx="8005097" cy="53949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A95E-A1E4-45AD-9201-E44D2B76009A}">
      <dsp:nvSpPr>
        <dsp:cNvPr id="0" name=""/>
        <dsp:cNvSpPr/>
      </dsp:nvSpPr>
      <dsp:spPr>
        <a:xfrm>
          <a:off x="452591" y="-147085"/>
          <a:ext cx="7328996" cy="60048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619CF-8D15-4DC0-951F-693A41CAACBB}">
      <dsp:nvSpPr>
        <dsp:cNvPr id="0" name=""/>
        <dsp:cNvSpPr/>
      </dsp:nvSpPr>
      <dsp:spPr>
        <a:xfrm>
          <a:off x="-53535" y="-11430"/>
          <a:ext cx="8125999" cy="53949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B2F90-8B0F-4F18-BF5D-1194DF0829AE}">
      <dsp:nvSpPr>
        <dsp:cNvPr id="0" name=""/>
        <dsp:cNvSpPr/>
      </dsp:nvSpPr>
      <dsp:spPr>
        <a:xfrm>
          <a:off x="0" y="107166"/>
          <a:ext cx="5143516" cy="514351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3A858-62D7-4298-ADE6-C0F5E2606643}">
      <dsp:nvSpPr>
        <dsp:cNvPr id="0" name=""/>
        <dsp:cNvSpPr/>
      </dsp:nvSpPr>
      <dsp:spPr>
        <a:xfrm>
          <a:off x="2571758" y="107166"/>
          <a:ext cx="6000769" cy="514351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Морфологиялық</a:t>
          </a:r>
          <a:r>
            <a:rPr lang="kk-KZ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(клетканың пішіні,  көлемі,  сыртқы түрі,  өзара орналасуы) клеткалық құрылымы,  спора түзу қабілеті,  көбею түрі;</a:t>
          </a:r>
          <a:r>
            <a:rPr lang="kk-KZ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Морфологиялық</a:t>
          </a:r>
          <a:r>
            <a:rPr lang="kk-KZ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(клетканың пішіні,  көлемі,  сыртқы түрі,  өзара орналасуы) клеткалық құрылымы,  спора түзу қабілеті,  көбею түрі;</a:t>
          </a:r>
          <a:endParaRPr lang="ru-RU" sz="1600" b="1" kern="1200" dirty="0"/>
        </a:p>
      </dsp:txBody>
      <dsp:txXfrm>
        <a:off x="2571758" y="107166"/>
        <a:ext cx="6000769" cy="1092997"/>
      </dsp:txXfrm>
    </dsp:sp>
    <dsp:sp modelId="{D6021D54-AD12-4699-B00F-7D04067CD3D0}">
      <dsp:nvSpPr>
        <dsp:cNvPr id="0" name=""/>
        <dsp:cNvSpPr/>
      </dsp:nvSpPr>
      <dsp:spPr>
        <a:xfrm>
          <a:off x="675086" y="1200163"/>
          <a:ext cx="3793343" cy="379334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E9157-FF19-4044-B2B4-11AF885A5446}">
      <dsp:nvSpPr>
        <dsp:cNvPr id="0" name=""/>
        <dsp:cNvSpPr/>
      </dsp:nvSpPr>
      <dsp:spPr>
        <a:xfrm>
          <a:off x="2571758" y="1200163"/>
          <a:ext cx="6000769" cy="379334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kk-KZ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(қоректену типі,  энергия алу түрі,  оттегінің әсері,  патогендігі,  температураның әсері және т.б);</a:t>
          </a:r>
          <a:endParaRPr lang="ru-RU" sz="1600" b="1" kern="1200" dirty="0"/>
        </a:p>
      </dsp:txBody>
      <dsp:txXfrm>
        <a:off x="2571758" y="1200163"/>
        <a:ext cx="6000769" cy="1092997"/>
      </dsp:txXfrm>
    </dsp:sp>
    <dsp:sp modelId="{6B939A40-B71B-4EBF-A2CF-1EF51C5BD505}">
      <dsp:nvSpPr>
        <dsp:cNvPr id="0" name=""/>
        <dsp:cNvSpPr/>
      </dsp:nvSpPr>
      <dsp:spPr>
        <a:xfrm>
          <a:off x="1350173" y="2293161"/>
          <a:ext cx="2443170" cy="244317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3643-DB7A-434C-AE9D-138683AF3A53}">
      <dsp:nvSpPr>
        <dsp:cNvPr id="0" name=""/>
        <dsp:cNvSpPr/>
      </dsp:nvSpPr>
      <dsp:spPr>
        <a:xfrm>
          <a:off x="2571758" y="2293161"/>
          <a:ext cx="6000769" cy="244317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Культуралдық 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(қоректік ортада өсу сипаты,  түзетін коллонияларының пішіні мен көлемі,  түсі,  мөлдірлігі,  шеттері және беткі бөлігі);</a:t>
          </a:r>
          <a:endParaRPr lang="ru-RU" sz="1600" b="1" kern="1200" dirty="0"/>
        </a:p>
      </dsp:txBody>
      <dsp:txXfrm>
        <a:off x="2571758" y="2293161"/>
        <a:ext cx="6000769" cy="1092997"/>
      </dsp:txXfrm>
    </dsp:sp>
    <dsp:sp modelId="{C137C1B3-5CCF-4595-BFA5-324F63EC0D97}">
      <dsp:nvSpPr>
        <dsp:cNvPr id="0" name=""/>
        <dsp:cNvSpPr/>
      </dsp:nvSpPr>
      <dsp:spPr>
        <a:xfrm>
          <a:off x="2025259" y="3386158"/>
          <a:ext cx="1092997" cy="1092997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EA6C0-5DE5-4A42-93B3-2A631F220ACB}">
      <dsp:nvSpPr>
        <dsp:cNvPr id="0" name=""/>
        <dsp:cNvSpPr/>
      </dsp:nvSpPr>
      <dsp:spPr>
        <a:xfrm>
          <a:off x="2571758" y="3386158"/>
          <a:ext cx="6000769" cy="109299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Биохимиялық</a:t>
          </a:r>
          <a:r>
            <a:rPr lang="kk-KZ" sz="1600" b="1" i="1" kern="120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(органикалық заттарды түзу кезіндегі айырмашылықтары).</a:t>
          </a:r>
          <a:endParaRPr lang="ru-RU" sz="1600" b="1" kern="1200" dirty="0"/>
        </a:p>
      </dsp:txBody>
      <dsp:txXfrm>
        <a:off x="2571758" y="3386158"/>
        <a:ext cx="6000769" cy="1092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F68D-C0AC-487E-B6C0-F95A8FE25BFD}">
      <dsp:nvSpPr>
        <dsp:cNvPr id="0" name=""/>
        <dsp:cNvSpPr/>
      </dsp:nvSpPr>
      <dsp:spPr>
        <a:xfrm>
          <a:off x="27775" y="3256"/>
          <a:ext cx="8016943" cy="1253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i="1" kern="1200">
              <a:latin typeface="Times New Roman" pitchFamily="18" charset="0"/>
              <a:cs typeface="Times New Roman" pitchFamily="18" charset="0"/>
            </a:rPr>
            <a:t>Түр </a:t>
          </a:r>
          <a:r>
            <a:rPr lang="kk-KZ" sz="1800" kern="1200">
              <a:latin typeface="Times New Roman" pitchFamily="18" charset="0"/>
              <a:cs typeface="Times New Roman" pitchFamily="18" charset="0"/>
            </a:rPr>
            <a:t>– шығу тегі ортақ,  ортақ морфологиялық және физиологиялық сипатқа ие,  қоршаған ортаның белгілі бір жағдайларында тіршілік етуге бейімделген организмдер жиынтығы. Яғни бір түрге жататын микроорганизмдер ортақ генотипке ие. </a:t>
          </a:r>
          <a:endParaRPr lang="ru-RU" sz="1800" kern="1200" dirty="0"/>
        </a:p>
      </dsp:txBody>
      <dsp:txXfrm>
        <a:off x="64498" y="39979"/>
        <a:ext cx="7943497" cy="1180363"/>
      </dsp:txXfrm>
    </dsp:sp>
    <dsp:sp modelId="{F9E1D2CC-38A5-443F-A2FF-A15B778309C3}">
      <dsp:nvSpPr>
        <dsp:cNvPr id="0" name=""/>
        <dsp:cNvSpPr/>
      </dsp:nvSpPr>
      <dsp:spPr>
        <a:xfrm>
          <a:off x="22399" y="1423498"/>
          <a:ext cx="5493068" cy="173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i="1" kern="1200">
              <a:latin typeface="Times New Roman" pitchFamily="18" charset="0"/>
              <a:cs typeface="Times New Roman" pitchFamily="18" charset="0"/>
            </a:rPr>
            <a:t>Штамм </a:t>
          </a:r>
          <a:r>
            <a:rPr lang="kk-KZ" sz="1800" kern="1200">
              <a:latin typeface="Times New Roman" pitchFamily="18" charset="0"/>
              <a:cs typeface="Times New Roman" pitchFamily="18" charset="0"/>
            </a:rPr>
            <a:t>– бірдей немесе әртүрлі табиғи қоректік орталардан,  әртүрлі уақыт аралығында бөлініп алынған,  бір түрге жататын микроорганизмдердің таза культурасы. Бір түрдің штаммдары ортақ қасиетке ие. Культуралды ашытқылар штаммы </a:t>
          </a:r>
          <a:endParaRPr lang="ru-RU" sz="1800" kern="1200" dirty="0"/>
        </a:p>
      </dsp:txBody>
      <dsp:txXfrm>
        <a:off x="73174" y="1474273"/>
        <a:ext cx="5391518" cy="1632041"/>
      </dsp:txXfrm>
    </dsp:sp>
    <dsp:sp modelId="{1B9B7113-247F-4F33-9D19-2A3A6A6FDF46}">
      <dsp:nvSpPr>
        <dsp:cNvPr id="0" name=""/>
        <dsp:cNvSpPr/>
      </dsp:nvSpPr>
      <dsp:spPr>
        <a:xfrm>
          <a:off x="10215" y="3323521"/>
          <a:ext cx="3091088" cy="2365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>
              <a:latin typeface="Times New Roman" pitchFamily="18" charset="0"/>
              <a:cs typeface="Times New Roman" pitchFamily="18" charset="0"/>
            </a:rPr>
            <a:t>Клон </a:t>
          </a:r>
          <a:r>
            <a:rPr lang="ru-RU" sz="1800" kern="1200">
              <a:latin typeface="Times New Roman" pitchFamily="18" charset="0"/>
              <a:cs typeface="Times New Roman" pitchFamily="18" charset="0"/>
            </a:rPr>
            <a:t>– бiр клеткадан алынған дақыл немесе культура. Қәзiргi кезде  микрооорганизмдердi   анықтау,  ажырату үшiн 1  984  жылы қабылданған   Бергийдiң «Бактериялар анықтамасы» пайдаланылады.</a:t>
          </a:r>
          <a:endParaRPr lang="ru-RU" sz="1800" kern="1200" dirty="0"/>
        </a:p>
      </dsp:txBody>
      <dsp:txXfrm>
        <a:off x="79488" y="3392794"/>
        <a:ext cx="2952542" cy="2226594"/>
      </dsp:txXfrm>
    </dsp:sp>
    <dsp:sp modelId="{D27177F5-471E-4E46-AF2D-0746E2327F4D}">
      <dsp:nvSpPr>
        <dsp:cNvPr id="0" name=""/>
        <dsp:cNvSpPr/>
      </dsp:nvSpPr>
      <dsp:spPr>
        <a:xfrm>
          <a:off x="3199888" y="3323521"/>
          <a:ext cx="2327764" cy="2130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Таксономиялық бірлік негізі </a:t>
          </a:r>
          <a:r>
            <a:rPr lang="kk-KZ" sz="1800" b="1" kern="1200" dirty="0">
              <a:latin typeface="Times New Roman" pitchFamily="18" charset="0"/>
              <a:cs typeface="Times New Roman" pitchFamily="18" charset="0"/>
            </a:rPr>
            <a:t>түр</a:t>
          </a: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 болып табылады. </a:t>
          </a:r>
          <a:endParaRPr lang="ru-RU" sz="1800" kern="1200" dirty="0"/>
        </a:p>
      </dsp:txBody>
      <dsp:txXfrm>
        <a:off x="3262284" y="3385917"/>
        <a:ext cx="2202972" cy="2005581"/>
      </dsp:txXfrm>
    </dsp:sp>
    <dsp:sp modelId="{2BC22641-D4F5-48A8-B2FA-C43648328D78}">
      <dsp:nvSpPr>
        <dsp:cNvPr id="0" name=""/>
        <dsp:cNvSpPr/>
      </dsp:nvSpPr>
      <dsp:spPr>
        <a:xfrm>
          <a:off x="5725399" y="1423498"/>
          <a:ext cx="2336879" cy="435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i="1" kern="1200" dirty="0">
              <a:latin typeface="Times New Roman" pitchFamily="18" charset="0"/>
              <a:cs typeface="Times New Roman" pitchFamily="18" charset="0"/>
            </a:rPr>
            <a:t>Раса</a:t>
          </a:r>
          <a:r>
            <a:rPr lang="kk-KZ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деп аталады. Мысалы тағам өндірісінің көптеген салалаларында (нан,  спирт,  сыра,  квас және т.б) қолданылатын </a:t>
          </a:r>
          <a:r>
            <a:rPr lang="kk-KZ" sz="1800" i="1" kern="1200" dirty="0">
              <a:latin typeface="Times New Roman" pitchFamily="18" charset="0"/>
              <a:cs typeface="Times New Roman" pitchFamily="18" charset="0"/>
            </a:rPr>
            <a:t>Saccharomyces cerevisiae </a:t>
          </a: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түріне жататын ашытқылар расасы бір-бірінен көмірсуларды пайдалану жылдамдығы,  ашыту белсенділігі,  түзетін жанама өнімдердің көлемі бойынша өзгешеленеді.</a:t>
          </a:r>
          <a:endParaRPr lang="ru-RU" sz="1800" kern="1200" dirty="0"/>
        </a:p>
      </dsp:txBody>
      <dsp:txXfrm>
        <a:off x="5793844" y="1491943"/>
        <a:ext cx="2199989" cy="4222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E4022-30B6-4609-832A-1CFAC5E29D39}">
      <dsp:nvSpPr>
        <dsp:cNvPr id="0" name=""/>
        <dsp:cNvSpPr/>
      </dsp:nvSpPr>
      <dsp:spPr>
        <a:xfrm>
          <a:off x="0" y="0"/>
          <a:ext cx="8143932" cy="6764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>
              <a:latin typeface="Times New Roman" pitchFamily="18" charset="0"/>
              <a:cs typeface="Times New Roman" pitchFamily="18" charset="0"/>
            </a:rPr>
            <a:t>Микроорганизмдердің номенклатурасы</a:t>
          </a:r>
          <a:endParaRPr lang="ru-RU" sz="2400" kern="1200" dirty="0"/>
        </a:p>
      </dsp:txBody>
      <dsp:txXfrm>
        <a:off x="0" y="0"/>
        <a:ext cx="8143932" cy="676427"/>
      </dsp:txXfrm>
    </dsp:sp>
    <dsp:sp modelId="{D7E6CF9C-BD0E-4F31-9908-E496800851A3}">
      <dsp:nvSpPr>
        <dsp:cNvPr id="0" name=""/>
        <dsp:cNvSpPr/>
      </dsp:nvSpPr>
      <dsp:spPr>
        <a:xfrm>
          <a:off x="104" y="665460"/>
          <a:ext cx="5069866" cy="4987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Микроорганизмдерді топтастыру кезінде екі әдіс қолданылады: табиғи (филогенетикалық) және жасанды классификация. Қазіргі кезде микроорганизмдердің классификациясының барлығы </a:t>
          </a:r>
          <a:r>
            <a:rPr lang="kk-KZ" sz="1600" i="1" kern="1200" dirty="0">
              <a:latin typeface="Times New Roman" pitchFamily="18" charset="0"/>
              <a:cs typeface="Times New Roman" pitchFamily="18" charset="0"/>
            </a:rPr>
            <a:t>жасанды классификация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 болып табылады.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Номенклатура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–микроорганизмді толығымен зерттеген соң,  белгілі бір атау берілуі.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Микроорганизмдерді атау үшін,  ХVIII ғасырда К.Линней ұсынған 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бинарлық номенклатураны (екі латын сөзінен тұратын атау) қолданады. </a:t>
          </a: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Бірінші сөз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– түр атауы. Бұл зат есім,  бас әріппен басталады,  әдетте морфологиялық,  физиологиялық немесе ерекше бір қасиетін,  мысалы: тіршілік ету ортасын сипаттайды.</a:t>
          </a: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Екінші сөз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– бұл сын есім және кіші әріппен жазылады,  түрдің белгілі бір ерекшелігін сипаттайды. Мысалы: </a:t>
          </a: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Streptococcus lactis 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микроорганизмінің атауы. </a:t>
          </a: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Streptococcus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–түр атауы. 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Бұл түрге сфералық пішінді (коккалар),  әдетте тізбектеліп орналасатын (морфологиялық қасиет) бактериялар жатады. Екінші сөз тіршілік ету ортасын көрсетеді – сүтқышқылды стрептокок.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/>
        </a:p>
      </dsp:txBody>
      <dsp:txXfrm>
        <a:off x="104" y="665460"/>
        <a:ext cx="5069866" cy="4987455"/>
      </dsp:txXfrm>
    </dsp:sp>
    <dsp:sp modelId="{FE7C86E4-D41D-44DC-AAC6-57E79803C637}">
      <dsp:nvSpPr>
        <dsp:cNvPr id="0" name=""/>
        <dsp:cNvSpPr/>
      </dsp:nvSpPr>
      <dsp:spPr>
        <a:xfrm>
          <a:off x="5069970" y="662161"/>
          <a:ext cx="3073857" cy="4994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>
              <a:latin typeface="Times New Roman" pitchFamily="18" charset="0"/>
              <a:cs typeface="Times New Roman" pitchFamily="18" charset="0"/>
            </a:rPr>
            <a:t>Оқшаулау (идентификация)</a:t>
          </a:r>
          <a:r>
            <a:rPr lang="kk-KZ" sz="1600" b="1" kern="1200">
              <a:latin typeface="Times New Roman" pitchFamily="18" charset="0"/>
              <a:cs typeface="Times New Roman" pitchFamily="18" charset="0"/>
            </a:rPr>
            <a:t>– микроорганизмдерді тану.</a:t>
          </a:r>
          <a:r>
            <a:rPr lang="kk-KZ" sz="1600" kern="1200">
              <a:latin typeface="Times New Roman" pitchFamily="18" charset="0"/>
              <a:cs typeface="Times New Roman" pitchFamily="18" charset="0"/>
            </a:rPr>
            <a:t> Бұл микроорганизмдерді жүйелендірудің үшінші мақсаты. Бактериялар,  ашытқылар және саңырауқұлақтар анықтауыштарын пайдаланып,  қоршаған ортадан бөлініп алынған микроорганизмдердің атауын анықтауға болады.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>
              <a:latin typeface="Times New Roman" pitchFamily="18" charset="0"/>
              <a:cs typeface="Times New Roman" pitchFamily="18" charset="0"/>
            </a:rPr>
            <a:t>Микроорганизмдерді атау микроорганизмдер номенклатурасының Халықаралық Кодексі ережелеріне сәйкес жүргізіледі және ол дүниежүзі елдерінде бірдей. </a:t>
          </a:r>
          <a:endParaRPr lang="ru-RU" sz="1600" kern="1200" dirty="0"/>
        </a:p>
      </dsp:txBody>
      <dsp:txXfrm>
        <a:off x="5069970" y="662161"/>
        <a:ext cx="3073857" cy="4994053"/>
      </dsp:txXfrm>
    </dsp:sp>
    <dsp:sp modelId="{20F523C9-647C-405B-BBF8-D185D7EB538E}">
      <dsp:nvSpPr>
        <dsp:cNvPr id="0" name=""/>
        <dsp:cNvSpPr/>
      </dsp:nvSpPr>
      <dsp:spPr>
        <a:xfrm>
          <a:off x="0" y="5381424"/>
          <a:ext cx="8143932" cy="4050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B1A4-9579-40C2-A247-773CC1E19D06}">
      <dsp:nvSpPr>
        <dsp:cNvPr id="0" name=""/>
        <dsp:cNvSpPr/>
      </dsp:nvSpPr>
      <dsp:spPr>
        <a:xfrm rot="16200000">
          <a:off x="-1785225" y="1788252"/>
          <a:ext cx="5286412" cy="170990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Микроорганизмдердің клеткалық құрылымының ең қарапайым типі – </a:t>
          </a:r>
          <a:r>
            <a:rPr lang="kk-KZ" sz="16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бір клеткалы</a:t>
          </a:r>
          <a:r>
            <a:rPr lang="kk-KZ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Бір клеткалы микроорганизмдер көлемі өте шағын. Бактериялар,  қарапайымдар,  ашытқылар арасында бір клеткалылар жиі кездеседі.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27" y="1057282"/>
        <a:ext cx="1709907" cy="3171848"/>
      </dsp:txXfrm>
    </dsp:sp>
    <dsp:sp modelId="{421D71B6-873D-4049-902F-6E8A3D946BB4}">
      <dsp:nvSpPr>
        <dsp:cNvPr id="0" name=""/>
        <dsp:cNvSpPr/>
      </dsp:nvSpPr>
      <dsp:spPr>
        <a:xfrm rot="16200000">
          <a:off x="301246" y="1539930"/>
          <a:ext cx="5286412" cy="220655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Көпклеткалы</a:t>
          </a:r>
          <a:r>
            <a:rPr lang="kk-KZ" sz="16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– клеткалық құрылымның күрделі типі. Көпклеткалы организмдер бір клеткадан түзіледі,  бірақ ересек күйінде көп клеткадан тұрады және орналасу реті әртүрлі болады. Жануарлар,  өсімдіктер және кейбір микроорганизмдер көпклеткалы құрылымға ие.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841177" y="1057281"/>
        <a:ext cx="2206550" cy="3171848"/>
      </dsp:txXfrm>
    </dsp:sp>
    <dsp:sp modelId="{29132931-AD56-44A0-B60A-A97CACEF4820}">
      <dsp:nvSpPr>
        <dsp:cNvPr id="0" name=""/>
        <dsp:cNvSpPr/>
      </dsp:nvSpPr>
      <dsp:spPr>
        <a:xfrm rot="16200000">
          <a:off x="2596156" y="1579814"/>
          <a:ext cx="5286412" cy="212678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 Кейбір микроорганизмдердің биологиялық құрылымы </a:t>
          </a:r>
          <a:r>
            <a:rPr lang="kk-KZ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көпядролы</a:t>
          </a:r>
          <a:r>
            <a:rPr lang="kk-KZ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құрылымды болып келеді. Ондай микроорганизмдер </a:t>
          </a:r>
          <a:r>
            <a:rPr lang="kk-KZ" sz="16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ценоциттілер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 деп аталады. Олар өсу кезінде клеткалары бөлінбейді. Ондай ағзаларға көбінесе балдырлар және саңырауқұлақтар жатады.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75970" y="1057282"/>
        <a:ext cx="2126783" cy="3171848"/>
      </dsp:txXfrm>
    </dsp:sp>
    <dsp:sp modelId="{3307301E-D762-4B3A-AB48-82A7BFE71A0B}">
      <dsp:nvSpPr>
        <dsp:cNvPr id="0" name=""/>
        <dsp:cNvSpPr/>
      </dsp:nvSpPr>
      <dsp:spPr>
        <a:xfrm rot="16200000">
          <a:off x="4642745" y="1788252"/>
          <a:ext cx="5286412" cy="170990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Клеткалардың екі типі бар: бірклеткалы,  көпклеткалы және ценоцитті құрылымға ие </a:t>
          </a:r>
          <a:r>
            <a:rPr lang="kk-KZ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эукариоттар және прокариоттар (негізінен бірклеткалылар).</a:t>
          </a:r>
          <a:endParaRPr lang="ru-RU" sz="1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430997" y="1057282"/>
        <a:ext cx="1709907" cy="3171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A6526-0D6F-4418-8F6D-8689C5E26081}">
      <dsp:nvSpPr>
        <dsp:cNvPr id="0" name=""/>
        <dsp:cNvSpPr/>
      </dsp:nvSpPr>
      <dsp:spPr>
        <a:xfrm>
          <a:off x="0" y="267979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E393DD-F4C5-4989-B402-6013FD190343}">
      <dsp:nvSpPr>
        <dsp:cNvPr id="0" name=""/>
        <dsp:cNvSpPr/>
      </dsp:nvSpPr>
      <dsp:spPr>
        <a:xfrm>
          <a:off x="406798" y="31819"/>
          <a:ext cx="7422534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>
              <a:latin typeface="Times New Roman" pitchFamily="18" charset="0"/>
              <a:cs typeface="Times New Roman" pitchFamily="18" charset="0"/>
            </a:rPr>
            <a:t>Прокариоттардың негізгі ерекшелігі клеткаішілік мембраналық жүйесінің болмауы. </a:t>
          </a:r>
          <a:endParaRPr lang="ru-RU" sz="1600" kern="1200" dirty="0"/>
        </a:p>
      </dsp:txBody>
      <dsp:txXfrm>
        <a:off x="429855" y="54876"/>
        <a:ext cx="7376420" cy="426206"/>
      </dsp:txXfrm>
    </dsp:sp>
    <dsp:sp modelId="{C8DC3245-AFBC-40FE-8A0A-8B92599BA55C}">
      <dsp:nvSpPr>
        <dsp:cNvPr id="0" name=""/>
        <dsp:cNvSpPr/>
      </dsp:nvSpPr>
      <dsp:spPr>
        <a:xfrm>
          <a:off x="0" y="993739"/>
          <a:ext cx="81439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2BFF37-FF9F-46EE-BC75-E8BD68C4ECAB}">
      <dsp:nvSpPr>
        <dsp:cNvPr id="0" name=""/>
        <dsp:cNvSpPr/>
      </dsp:nvSpPr>
      <dsp:spPr>
        <a:xfrm>
          <a:off x="405208" y="757580"/>
          <a:ext cx="7735589" cy="472320"/>
        </a:xfrm>
        <a:prstGeom prst="roundRect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 dirty="0">
              <a:latin typeface="Times New Roman" pitchFamily="18" charset="0"/>
              <a:cs typeface="Times New Roman" pitchFamily="18" charset="0"/>
            </a:rPr>
            <a:t>Клетка қабырғасы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 клеткаға пішін береді,  сыртқы ортаның жағымсыз әсерлерінен қорғайды,  клетка ішіне артық мөлшерде ылғал кіруін болдырмайды.</a:t>
          </a:r>
          <a:endParaRPr lang="ru-RU" sz="1600" kern="1200" dirty="0"/>
        </a:p>
      </dsp:txBody>
      <dsp:txXfrm>
        <a:off x="428265" y="780637"/>
        <a:ext cx="7689475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CC9D-C122-4C0B-8756-118BF8554A69}">
      <dsp:nvSpPr>
        <dsp:cNvPr id="0" name=""/>
        <dsp:cNvSpPr/>
      </dsp:nvSpPr>
      <dsp:spPr>
        <a:xfrm>
          <a:off x="0" y="5540471"/>
          <a:ext cx="9144000" cy="6716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>
              <a:latin typeface="Times New Roman" pitchFamily="18" charset="0"/>
              <a:cs typeface="Times New Roman" pitchFamily="18" charset="0"/>
            </a:rPr>
            <a:t>Көптеген бактериялар хромосомалық ДНК-мен қатар хромосомадан тыс,  қос тізбекті ДНК-дан тұрады. ДНК-ның бұл автономды репликацияланатын элементтері </a:t>
          </a:r>
          <a:r>
            <a:rPr lang="kk-KZ" sz="1400" b="1" i="1" kern="1200">
              <a:latin typeface="Times New Roman" pitchFamily="18" charset="0"/>
              <a:cs typeface="Times New Roman" pitchFamily="18" charset="0"/>
            </a:rPr>
            <a:t>плазмидалар</a:t>
          </a:r>
          <a:r>
            <a:rPr lang="kk-KZ" sz="1400" kern="1200">
              <a:latin typeface="Times New Roman" pitchFamily="18" charset="0"/>
              <a:cs typeface="Times New Roman" pitchFamily="18" charset="0"/>
            </a:rPr>
            <a:t> деп аталады. </a:t>
          </a:r>
          <a:endParaRPr lang="ru-RU" sz="1400" kern="1200" dirty="0"/>
        </a:p>
      </dsp:txBody>
      <dsp:txXfrm>
        <a:off x="0" y="5540471"/>
        <a:ext cx="9144000" cy="671639"/>
      </dsp:txXfrm>
    </dsp:sp>
    <dsp:sp modelId="{A36F77CA-F6D8-45D3-AFF8-92FE33C99468}">
      <dsp:nvSpPr>
        <dsp:cNvPr id="0" name=""/>
        <dsp:cNvSpPr/>
      </dsp:nvSpPr>
      <dsp:spPr>
        <a:xfrm rot="10800000">
          <a:off x="0" y="4537870"/>
          <a:ext cx="9144000" cy="101869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>
              <a:latin typeface="Times New Roman" pitchFamily="18" charset="0"/>
              <a:cs typeface="Times New Roman" pitchFamily="18" charset="0"/>
            </a:rPr>
            <a:t>Рибосомалар</a:t>
          </a:r>
          <a:endParaRPr lang="ru-RU" sz="1400" kern="1200" dirty="0"/>
        </a:p>
      </dsp:txBody>
      <dsp:txXfrm rot="-10800000">
        <a:off x="0" y="4537870"/>
        <a:ext cx="9144000" cy="357561"/>
      </dsp:txXfrm>
    </dsp:sp>
    <dsp:sp modelId="{F37CE33A-59D7-4AB5-9DAA-D948BC30635C}">
      <dsp:nvSpPr>
        <dsp:cNvPr id="0" name=""/>
        <dsp:cNvSpPr/>
      </dsp:nvSpPr>
      <dsp:spPr>
        <a:xfrm>
          <a:off x="0" y="4801378"/>
          <a:ext cx="9144000" cy="493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>
              <a:latin typeface="Times New Roman" pitchFamily="18" charset="0"/>
              <a:cs typeface="Times New Roman" pitchFamily="18" charset="0"/>
            </a:rPr>
            <a:t>құрамында РНК (60%) және белок (40%) болатын,  шағын гранулалар. Рибосомаларда клеткалық белок синтезі жүреді.</a:t>
          </a:r>
          <a:endParaRPr lang="ru-RU" sz="1400" kern="1200" dirty="0"/>
        </a:p>
      </dsp:txBody>
      <dsp:txXfrm>
        <a:off x="0" y="4801378"/>
        <a:ext cx="9144000" cy="493325"/>
      </dsp:txXfrm>
    </dsp:sp>
    <dsp:sp modelId="{32F6FF1B-3882-40CD-A08D-E0A2264F901D}">
      <dsp:nvSpPr>
        <dsp:cNvPr id="0" name=""/>
        <dsp:cNvSpPr/>
      </dsp:nvSpPr>
      <dsp:spPr>
        <a:xfrm rot="10800000">
          <a:off x="0" y="3484780"/>
          <a:ext cx="9144000" cy="10691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>
              <a:latin typeface="Times New Roman" pitchFamily="18" charset="0"/>
              <a:cs typeface="Times New Roman" pitchFamily="18" charset="0"/>
            </a:rPr>
            <a:t>Нуклеоид</a:t>
          </a:r>
          <a:endParaRPr lang="ru-RU" sz="1400" kern="1200" dirty="0"/>
        </a:p>
      </dsp:txBody>
      <dsp:txXfrm rot="-10800000">
        <a:off x="0" y="3484780"/>
        <a:ext cx="9144000" cy="375282"/>
      </dsp:txXfrm>
    </dsp:sp>
    <dsp:sp modelId="{60BA1DF6-A156-469D-B2E1-CC7C6E7CFD0F}">
      <dsp:nvSpPr>
        <dsp:cNvPr id="0" name=""/>
        <dsp:cNvSpPr/>
      </dsp:nvSpPr>
      <dsp:spPr>
        <a:xfrm>
          <a:off x="0" y="3773533"/>
          <a:ext cx="9144000" cy="493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>
              <a:latin typeface="Times New Roman" pitchFamily="18" charset="0"/>
              <a:cs typeface="Times New Roman" pitchFamily="18" charset="0"/>
            </a:rPr>
            <a:t>көбеюге қатысатын,  прокариотты клетканың жалғыз хромосомасы,  тұқым қуалау ақпаратын сақтаушы. Ол шағын құрылым,  цитоплазма ортасында орналасқан, қос тізбекті ДНК жіпшесінен тұрады. </a:t>
          </a:r>
          <a:endParaRPr lang="ru-RU" sz="1400" kern="1200" dirty="0"/>
        </a:p>
      </dsp:txBody>
      <dsp:txXfrm>
        <a:off x="0" y="3773533"/>
        <a:ext cx="9144000" cy="493325"/>
      </dsp:txXfrm>
    </dsp:sp>
    <dsp:sp modelId="{146CFEC8-3229-47AD-A1A7-B6E33A694DB5}">
      <dsp:nvSpPr>
        <dsp:cNvPr id="0" name=""/>
        <dsp:cNvSpPr/>
      </dsp:nvSpPr>
      <dsp:spPr>
        <a:xfrm rot="10800000">
          <a:off x="0" y="2519451"/>
          <a:ext cx="9144000" cy="98142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>
              <a:latin typeface="Times New Roman" pitchFamily="18" charset="0"/>
              <a:cs typeface="Times New Roman" pitchFamily="18" charset="0"/>
            </a:rPr>
            <a:t>Цитоплазма</a:t>
          </a:r>
          <a:endParaRPr lang="ru-RU" sz="1400" kern="1200" dirty="0"/>
        </a:p>
      </dsp:txBody>
      <dsp:txXfrm rot="-10800000">
        <a:off x="0" y="2519451"/>
        <a:ext cx="9144000" cy="344478"/>
      </dsp:txXfrm>
    </dsp:sp>
    <dsp:sp modelId="{8436D3D0-A26D-4CF0-B040-3D2EE94460DF}">
      <dsp:nvSpPr>
        <dsp:cNvPr id="0" name=""/>
        <dsp:cNvSpPr/>
      </dsp:nvSpPr>
      <dsp:spPr>
        <a:xfrm>
          <a:off x="0" y="2858536"/>
          <a:ext cx="9144000" cy="304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itchFamily="18" charset="0"/>
              <a:cs typeface="Times New Roman" pitchFamily="18" charset="0"/>
            </a:rPr>
            <a:t>клетканың ішкі сұйықтығы,  жартылай сұйық,  коллоидты ерітінді. Құрамында: клетка салмағына шаққанда 70-80% су және ферменттер, қоректену субстраттары,  клетканың зат алмасу өнімдері. </a:t>
          </a:r>
          <a:endParaRPr lang="ru-RU" sz="1400" kern="1200" dirty="0"/>
        </a:p>
      </dsp:txBody>
      <dsp:txXfrm>
        <a:off x="0" y="2858536"/>
        <a:ext cx="9144000" cy="304900"/>
      </dsp:txXfrm>
    </dsp:sp>
    <dsp:sp modelId="{BF911997-90E0-4D18-98BC-66F15F7012DA}">
      <dsp:nvSpPr>
        <dsp:cNvPr id="0" name=""/>
        <dsp:cNvSpPr/>
      </dsp:nvSpPr>
      <dsp:spPr>
        <a:xfrm rot="10800000">
          <a:off x="0" y="1727197"/>
          <a:ext cx="9144000" cy="8083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>
              <a:latin typeface="Times New Roman" pitchFamily="18" charset="0"/>
              <a:cs typeface="Times New Roman" pitchFamily="18" charset="0"/>
            </a:rPr>
            <a:t>Мезосомалар</a:t>
          </a:r>
          <a:endParaRPr lang="ru-RU" sz="1400" kern="1200" dirty="0"/>
        </a:p>
      </dsp:txBody>
      <dsp:txXfrm rot="-10800000">
        <a:off x="0" y="1727197"/>
        <a:ext cx="9144000" cy="283729"/>
      </dsp:txXfrm>
    </dsp:sp>
    <dsp:sp modelId="{ABE9591A-261B-4EB7-B1C8-C6A9BF3F5F77}">
      <dsp:nvSpPr>
        <dsp:cNvPr id="0" name=""/>
        <dsp:cNvSpPr/>
      </dsp:nvSpPr>
      <dsp:spPr>
        <a:xfrm>
          <a:off x="0" y="1997124"/>
          <a:ext cx="9144000" cy="270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>
              <a:latin typeface="Times New Roman" pitchFamily="18" charset="0"/>
              <a:cs typeface="Times New Roman" pitchFamily="18" charset="0"/>
            </a:rPr>
            <a:t>мембранадан түзіледі,  энергиялық және клетканың бөліну (көбею) процесстеріне қатысады. </a:t>
          </a:r>
          <a:endParaRPr lang="ru-RU" sz="1400" kern="1200" dirty="0"/>
        </a:p>
      </dsp:txBody>
      <dsp:txXfrm>
        <a:off x="0" y="1997124"/>
        <a:ext cx="9144000" cy="270140"/>
      </dsp:txXfrm>
    </dsp:sp>
    <dsp:sp modelId="{5558AA11-51E0-4B4E-8037-06A5A7B09E9A}">
      <dsp:nvSpPr>
        <dsp:cNvPr id="0" name=""/>
        <dsp:cNvSpPr/>
      </dsp:nvSpPr>
      <dsp:spPr>
        <a:xfrm rot="10800000">
          <a:off x="0" y="82579"/>
          <a:ext cx="9144000" cy="17403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 dirty="0">
              <a:latin typeface="Times New Roman" pitchFamily="18" charset="0"/>
              <a:cs typeface="Times New Roman" pitchFamily="18" charset="0"/>
            </a:rPr>
            <a:t>Цитоплазмалық мембрана (ЦПМ) </a:t>
          </a:r>
          <a:endParaRPr lang="ru-RU" sz="1400" kern="1200" dirty="0"/>
        </a:p>
      </dsp:txBody>
      <dsp:txXfrm rot="-10800000">
        <a:off x="0" y="82579"/>
        <a:ext cx="9144000" cy="610851"/>
      </dsp:txXfrm>
    </dsp:sp>
    <dsp:sp modelId="{9B3AE57A-616E-4757-8E33-94AB76341BE7}">
      <dsp:nvSpPr>
        <dsp:cNvPr id="0" name=""/>
        <dsp:cNvSpPr/>
      </dsp:nvSpPr>
      <dsp:spPr>
        <a:xfrm>
          <a:off x="0" y="486462"/>
          <a:ext cx="9144000" cy="774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itchFamily="18" charset="0"/>
              <a:cs typeface="Times New Roman" pitchFamily="18" charset="0"/>
            </a:rPr>
            <a:t>клетканың қоректенуінде маңызды роль атқарады. Белокты-липидті жүйеден құралған,  үш қабатты құрылымнан тұрады. Мембрананың сыртқы жағында қоректік заттарды клеткаға тасымалдаушы белоктар орналасқан,  ал ішкі жағында гидролиздік және тотығу-тотықсыздану ферменттері орналасған. Екі белоктық қабық арасында фосфолипидті қабат орналасады. </a:t>
          </a:r>
          <a:endParaRPr lang="ru-RU" sz="1400" kern="1200" dirty="0"/>
        </a:p>
      </dsp:txBody>
      <dsp:txXfrm>
        <a:off x="0" y="486462"/>
        <a:ext cx="9144000" cy="77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6AFB95-8B7D-41FF-956A-7F30094512AA}" type="datetimeFigureOut">
              <a:rPr lang="ru-RU"/>
              <a:pPr>
                <a:defRPr/>
              </a:pPr>
              <a:t>09.01.2026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247CFB-B1D8-4759-8BA2-AE707089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4B919-4928-43FF-896E-BB80B5A581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9D402-17F9-4303-9C74-0BFC847003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7A1A0-6E1A-425C-8DAD-F97A3CE605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8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8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A708-D308-47E4-98C9-2288F683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1E96-1910-4748-8D96-989F13C9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7B98-0D6F-4CA1-94E6-3ECFBE460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C114-9BF7-4871-96DD-A8DBD241A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EA9B-A2D6-4CD2-9ADE-83F157234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E65DC9A-60B7-49B5-8719-30ED2C18F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2AB3-26DA-4EC9-BE21-5C8094A03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1FE3-4B11-412F-AE8E-C11BD7A8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9F35-E8D2-48AF-A36E-3A2818E8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3B02-737E-4CD8-8FF3-ADDF32585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BF9B-74C4-4F75-A536-A85EFC122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6EB3-D781-440B-89EB-CEE1600DA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6C1B-E050-487D-A03C-7177009B8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EB0F-2911-493C-AC84-175EC0802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68BA-7741-4333-BCA4-7072B2431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4007-DAC7-445B-9E7C-BB96D28A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EF0C-5472-4C26-8DEB-5988A219E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A5AA-78EA-4E9A-9C6A-C33014372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AB11-FAE9-48FC-994E-5C5E18EBD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F9B8C-A7FE-4166-8902-604A2568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84D8-CB2A-46D5-8D90-AF48F829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652B-FD1B-4406-A40C-579B49E99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0D34-F4B2-4FAF-9875-495F15E0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E187A-6F62-4B1A-8E2C-81E80FA05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672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673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673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73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67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7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7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88C68AB-D461-4B53-A0C6-9A312FE14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  <p:sldLayoutId id="2147485217" r:id="rId12"/>
    <p:sldLayoutId id="2147485218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7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7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7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7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7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7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7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2" grpId="0"/>
      <p:bldP spid="56730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73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73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73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73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73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73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F7A0DA8-EC65-4B1D-8C60-BF064244A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9" r:id="rId8"/>
    <p:sldLayoutId id="2147485230" r:id="rId9"/>
    <p:sldLayoutId id="2147485225" r:id="rId10"/>
    <p:sldLayoutId id="214748522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-biology.ru/" TargetMode="External"/><Relationship Id="rId2" Type="http://schemas.openxmlformats.org/officeDocument/2006/relationships/hyperlink" Target="http://www.medmicrob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571480"/>
            <a:ext cx="3643313" cy="1071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Микроорганизімдер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систематикасы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6125"/>
            <a:ext cx="3714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kk-K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лекция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0"/>
            <a:ext cx="8286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8286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Бактериялар клетка қабырғасының химиялық құрамы және құрылымы бойынша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 оң (Грам+) және грам теріс (Грам - ) болып бөлінеді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Бактерияларды Грам бойынша бояу әдісін ұсынған,  Дат ғалымы Кристиан Грам есімімен осылай аталған. Бактерияларды генцианвиолетпен бояған соң,  спиртпен өңдейді,  нәтижесінде Грам+ бактериялар кулгін түсін сақтап қалады,  ал Грам – бактериялар түссізденеді.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Грам+ бактериялардың (а) клетка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қабырғасы пептидогликан –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муреиннен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(90-95%), 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тейхой қышқылдарынан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 полисахаридтерден тұрады. Ол бір қабатты құрылымға ие,  цитоплазмалық мембранаға тығыз жанасқан.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 –бактерияларда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клетка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қабырғасының құрамында муреин мөлшері аз (5-10%),  тейхой қышқылдары болмайды,  көп мөлшерде липопротеидтер мен липополисахаридтер кездеседі.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607218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Ганс Христиан Грам (1853-1938)</a:t>
            </a:r>
          </a:p>
        </p:txBody>
      </p:sp>
      <p:pic>
        <p:nvPicPr>
          <p:cNvPr id="17411" name="Picture 3" descr="Рис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3862388" cy="554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643438" y="928688"/>
            <a:ext cx="39290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kk-KZ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Грам(-) бактериялардың клетка қабырғасы   Грам(+) бактериялармен салыстырғанда әлдеқайда жұқа,  бірақ екі қабатты құрылымға ие. Сыртқы қабығы клетка ішіне токсикалық заттардың енуіне кедергі болатын: липопротеидтер мен липополисахаридтерден тұрады. Сондықтан Грам(–) бактериялар антибиотиктер,  улы химиялық заттарға төзімді келеді және тағам өндіріс орындарында олармен күресу Грам(+) бактериялармен салыстырғанда қиынға соғады.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85813" y="6072188"/>
            <a:ext cx="789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Мазок из чистой культуры С.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Окраска по Граму.</a:t>
            </a:r>
          </a:p>
        </p:txBody>
      </p:sp>
      <p:pic>
        <p:nvPicPr>
          <p:cNvPr id="18435" name="Picture 3" descr="Рис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735806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Әдебиеттер мен электронды ресурстар: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28625" y="1214438"/>
            <a:ext cx="835818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                                            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Емцев Е.Т. Микробиология / Е.Т. Емцев, Е.Н.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Мишустин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- М.: Дрофа,     2008. - 445 с.</a:t>
            </a:r>
          </a:p>
          <a:p>
            <a:pP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Жарикова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Г.Г. Микробиология продовольственных товаров. Санитария и гигиена / Г.Г.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Жарикова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– М.: Академия, 2008. – 300 с.</a:t>
            </a:r>
          </a:p>
          <a:p>
            <a:pP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Толысбаев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Б.Т.,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Бияшев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К.Б.,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Мыктыбаева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Р.Ж.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Ветеринариялық   санитариялық микробиология/ Алматы, 2008.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     Абсатиров Ғ., Боранбаева Т. Ветеринариялық микробиология /Астана:        Фолиант, 2012</a:t>
            </a:r>
            <a:r>
              <a:rPr lang="kk-KZ" sz="1700" b="1" dirty="0">
                <a:latin typeface="Times New Roman" pitchFamily="18" charset="0"/>
                <a:cs typeface="Times New Roman" pitchFamily="18" charset="0"/>
              </a:rPr>
              <a:t>.                            Қосымша: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     Хожамуратова С., Әлимарданова М., Әбдікалиева Б. Ет       микробиологиясы./Оқу құралы.- Астана: Фолиант, 2012.-204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В.В.Лысяк  Микробиология: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учебное пособие /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-М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инск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БГУ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,200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- 429 с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Жвирблянская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А.Ю.,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Бакушинская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О.А. Микробиология в пищевой промышленности - М.,1975.- 494 с.</a:t>
            </a:r>
          </a:p>
          <a:p>
            <a:pPr>
              <a:defRPr/>
            </a:pP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Нецепляев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С.В. Лабораторный практикум по микробиологии пищевых продуктов животного происхождения. – М.,1990. – 190с.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http://dic.academic.ru/ Словари и энциклопедии на Академике</a:t>
            </a:r>
          </a:p>
          <a:p>
            <a:pPr>
              <a:defRPr/>
            </a:pPr>
            <a:r>
              <a:rPr lang="kk-KZ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7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medmicrob</a:t>
            </a:r>
            <a:r>
              <a:rPr lang="ru-RU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7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база данных по общей микробиологии.</a:t>
            </a:r>
          </a:p>
          <a:p>
            <a:pPr>
              <a:defRPr/>
            </a:pPr>
            <a:r>
              <a:rPr lang="en-US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micro</a:t>
            </a:r>
            <a:r>
              <a:rPr lang="ru-RU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biology</a:t>
            </a:r>
            <a:r>
              <a:rPr lang="ru-RU" sz="1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7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электронный ресурс по микробиологии для студентов.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 t="2596"/>
          <a:stretch>
            <a:fillRect/>
          </a:stretch>
        </p:blipFill>
        <p:spPr bwMode="auto">
          <a:xfrm>
            <a:off x="5929322" y="857232"/>
            <a:ext cx="2607468" cy="17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29250" y="0"/>
            <a:ext cx="1838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Жоспары: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571612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-642974" y="357166"/>
            <a:ext cx="8358187" cy="35719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Микроорганизмдер систематикасының принциптері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785794"/>
          <a:ext cx="814393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800975" cy="642938"/>
          </a:xfrm>
        </p:spPr>
        <p:txBody>
          <a:bodyPr/>
          <a:lstStyle/>
          <a:p>
            <a:pPr eaLnBrk="1" hangingPunct="1"/>
            <a:r>
              <a:rPr lang="ru-RU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428604"/>
            <a:ext cx="8215312" cy="1071545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kk-K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Микроорганизмдерді топтастыру кезінде келесідей қасиеттері ескеріледі: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14422"/>
          <a:ext cx="857252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57188"/>
            <a:ext cx="3571875" cy="357187"/>
          </a:xfrm>
        </p:spPr>
        <p:txBody>
          <a:bodyPr/>
          <a:lstStyle/>
          <a:p>
            <a:pPr eaLnBrk="1" hangingPunct="1"/>
            <a:r>
              <a:rPr lang="kk-KZ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Таксономиялық бірлік үғымы: </a:t>
            </a:r>
            <a:endParaRPr lang="ru-RU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714356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714356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31913" y="639763"/>
            <a:ext cx="9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4438" y="285750"/>
            <a:ext cx="3857625" cy="571500"/>
          </a:xfrm>
        </p:spPr>
        <p:txBody>
          <a:bodyPr/>
          <a:lstStyle/>
          <a:p>
            <a:pPr eaLnBrk="1" hangingPunct="1"/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Микроорганизмдердің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86000" y="642938"/>
            <a:ext cx="778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клеткалық құрылымының типтері </a:t>
            </a:r>
            <a:r>
              <a:rPr lang="kk-KZ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142984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29600" cy="40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Прокариотты (бактериалды) клетканың құрылымы.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2643182"/>
            <a:ext cx="8286750" cy="357172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buNone/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Бактериалды  клетканың құрылыс схемасы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000375"/>
            <a:ext cx="650081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214438" y="6072188"/>
            <a:ext cx="5857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Цитоплазмалық мембрана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3071813" y="307181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Клетка қабырғасы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2786063" y="5572125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Тилокоид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5786438" y="5000625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Цитоплазма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1000108"/>
          <a:ext cx="814393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4500562" cy="571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Прокариотты (бактериалды) клетканың құрылымы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3764</TotalTime>
  <Words>1375</Words>
  <Application>Microsoft Office PowerPoint</Application>
  <PresentationFormat>Экран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Times New Roman</vt:lpstr>
      <vt:lpstr>Wingdings</vt:lpstr>
      <vt:lpstr>Wingdings 2</vt:lpstr>
      <vt:lpstr>Скругленный</vt:lpstr>
      <vt:lpstr>Austin</vt:lpstr>
      <vt:lpstr>«Микроорганизімдер систематикасы»</vt:lpstr>
      <vt:lpstr>Презентация PowerPoint</vt:lpstr>
      <vt:lpstr>Презентация PowerPoint</vt:lpstr>
      <vt:lpstr>  </vt:lpstr>
      <vt:lpstr>Таксономиялық бірлік үғымы: </vt:lpstr>
      <vt:lpstr>Презентация PowerPoint</vt:lpstr>
      <vt:lpstr>  Микроорганизмдердің</vt:lpstr>
      <vt:lpstr>Прокариотты (бактериалды) клетканың құрылымы.</vt:lpstr>
      <vt:lpstr>Прокариотты (бактериалды) клетканың құрылымы </vt:lpstr>
      <vt:lpstr>Презентация PowerPoint</vt:lpstr>
      <vt:lpstr>Презентация PowerPoint</vt:lpstr>
      <vt:lpstr>Презентация PowerPoint</vt:lpstr>
      <vt:lpstr>Әдебиеттер мен электронды ресурстар: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Башкирский государственный медицинский университет Кафедра педагогики и психологии с курсом ИПО Дисциплина Биоэтика. Лечебный факультет курс I, семестр I. Лектор Липатова Елена Ефратовна</dc:title>
  <dc:creator>Липатовы</dc:creator>
  <cp:lastModifiedBy>Диас Суюнбай</cp:lastModifiedBy>
  <cp:revision>288</cp:revision>
  <dcterms:created xsi:type="dcterms:W3CDTF">2003-09-02T08:53:13Z</dcterms:created>
  <dcterms:modified xsi:type="dcterms:W3CDTF">2026-01-09T17:32:14Z</dcterms:modified>
</cp:coreProperties>
</file>